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7" r:id="rId3"/>
    <p:sldId id="257" r:id="rId4"/>
    <p:sldId id="295" r:id="rId5"/>
    <p:sldId id="297" r:id="rId6"/>
    <p:sldId id="296" r:id="rId7"/>
    <p:sldId id="298" r:id="rId8"/>
    <p:sldId id="299" r:id="rId9"/>
    <p:sldId id="300" r:id="rId10"/>
    <p:sldId id="303" r:id="rId11"/>
    <p:sldId id="302" r:id="rId12"/>
    <p:sldId id="278" r:id="rId13"/>
  </p:sldIdLst>
  <p:sldSz cx="9144000" cy="5143500" type="screen16x9"/>
  <p:notesSz cx="6858000" cy="9144000"/>
  <p:embeddedFontLst>
    <p:embeddedFont>
      <p:font typeface="Arvo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Oswald" pitchFamily="2" charset="77"/>
      <p:regular r:id="rId20"/>
      <p:bold r:id="rId21"/>
    </p:embeddedFont>
    <p:embeddedFont>
      <p:font typeface="Roboto Condensed" panose="020F0502020204030204" pitchFamily="34" charset="0"/>
      <p:regular r:id="rId22"/>
      <p:bold r:id="rId23"/>
      <p:italic r:id="rId24"/>
      <p:boldItalic r:id="rId25"/>
    </p:embeddedFont>
    <p:embeddedFont>
      <p:font typeface="Roboto Condensed Light" panose="020F0302020204030204" pitchFamily="34" charset="0"/>
      <p:regular r:id="rId26"/>
      <p: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4762"/>
  </p:normalViewPr>
  <p:slideViewPr>
    <p:cSldViewPr snapToGrid="0" snapToObjects="1">
      <p:cViewPr varScale="1">
        <p:scale>
          <a:sx n="124" d="100"/>
          <a:sy n="124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Hello</a:t>
            </a:r>
            <a:r>
              <a:rPr lang="es-ES" dirty="0"/>
              <a:t> </a:t>
            </a:r>
            <a:r>
              <a:rPr lang="es-ES" dirty="0" err="1"/>
              <a:t>everyone</a:t>
            </a:r>
            <a:r>
              <a:rPr lang="es-ES" dirty="0"/>
              <a:t>, I am Jesús Rojo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Complutense </a:t>
            </a:r>
            <a:r>
              <a:rPr lang="es-ES" dirty="0" err="1"/>
              <a:t>University</a:t>
            </a:r>
            <a:r>
              <a:rPr lang="es-ES" dirty="0"/>
              <a:t> of Madrid, </a:t>
            </a:r>
            <a:r>
              <a:rPr lang="es-ES" dirty="0" err="1"/>
              <a:t>Spain</a:t>
            </a:r>
            <a:r>
              <a:rPr lang="es-ES" dirty="0"/>
              <a:t>. I am </a:t>
            </a:r>
            <a:r>
              <a:rPr lang="es-ES" dirty="0" err="1"/>
              <a:t>going</a:t>
            </a:r>
            <a:r>
              <a:rPr lang="es-ES" dirty="0"/>
              <a:t> to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“</a:t>
            </a:r>
            <a:r>
              <a:rPr lang="es-ES" dirty="0" err="1"/>
              <a:t>Reproducibility</a:t>
            </a:r>
            <a:r>
              <a:rPr lang="es-ES" dirty="0"/>
              <a:t> and </a:t>
            </a:r>
            <a:r>
              <a:rPr lang="es-ES" dirty="0" err="1"/>
              <a:t>dissemination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: a case of </a:t>
            </a:r>
            <a:r>
              <a:rPr lang="es-ES" dirty="0" err="1"/>
              <a:t>study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bioaerosol</a:t>
            </a:r>
            <a:r>
              <a:rPr lang="es-ES" dirty="0"/>
              <a:t> </a:t>
            </a:r>
            <a:r>
              <a:rPr lang="es-ES" dirty="0" err="1"/>
              <a:t>dynamics</a:t>
            </a:r>
            <a:r>
              <a:rPr lang="es-ES" dirty="0"/>
              <a:t>”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As </a:t>
            </a:r>
            <a:r>
              <a:rPr lang="es-ES" dirty="0" err="1"/>
              <a:t>supplementary</a:t>
            </a:r>
            <a:r>
              <a:rPr lang="es-ES" dirty="0"/>
              <a:t> material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publication</a:t>
            </a:r>
            <a:r>
              <a:rPr lang="es-ES" dirty="0"/>
              <a:t> </a:t>
            </a:r>
            <a:r>
              <a:rPr lang="es-ES" dirty="0" err="1"/>
              <a:t>derived</a:t>
            </a:r>
            <a:r>
              <a:rPr lang="es-ES" dirty="0"/>
              <a:t> of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generated</a:t>
            </a:r>
            <a:r>
              <a:rPr lang="es-ES" dirty="0"/>
              <a:t> a </a:t>
            </a:r>
            <a:r>
              <a:rPr lang="es-ES" dirty="0" err="1"/>
              <a:t>Shiny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ggplot</a:t>
            </a:r>
            <a:r>
              <a:rPr lang="es-ES" dirty="0"/>
              <a:t> </a:t>
            </a:r>
            <a:r>
              <a:rPr lang="es-ES" dirty="0" err="1"/>
              <a:t>visualisation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26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to </a:t>
            </a:r>
            <a:r>
              <a:rPr lang="es-ES" dirty="0" err="1"/>
              <a:t>disseminate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among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audience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public</a:t>
            </a:r>
            <a:r>
              <a:rPr lang="es-ES" dirty="0"/>
              <a:t>. In </a:t>
            </a:r>
            <a:r>
              <a:rPr lang="es-ES" dirty="0" err="1"/>
              <a:t>addition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be reproducible </a:t>
            </a:r>
            <a:r>
              <a:rPr lang="es-ES" dirty="0" err="1"/>
              <a:t>changing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such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minimum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concentration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paired</a:t>
            </a:r>
            <a:r>
              <a:rPr lang="es-ES" dirty="0"/>
              <a:t> </a:t>
            </a:r>
            <a:r>
              <a:rPr lang="es-ES" dirty="0" err="1"/>
              <a:t>stations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correlation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paired</a:t>
            </a:r>
            <a:r>
              <a:rPr lang="es-ES" dirty="0"/>
              <a:t> </a:t>
            </a:r>
            <a:r>
              <a:rPr lang="es-ES" dirty="0" err="1"/>
              <a:t>stations</a:t>
            </a:r>
            <a:r>
              <a:rPr lang="es-ES" dirty="0"/>
              <a:t>. </a:t>
            </a:r>
            <a:r>
              <a:rPr lang="es-ES" dirty="0" err="1"/>
              <a:t>Some</a:t>
            </a:r>
            <a:r>
              <a:rPr lang="es-ES" dirty="0"/>
              <a:t> of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assure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data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31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attention</a:t>
            </a:r>
            <a:r>
              <a:rPr lang="es-ES" dirty="0"/>
              <a:t>!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Aerobiology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 </a:t>
            </a:r>
            <a:r>
              <a:rPr lang="es-ES" dirty="0" err="1"/>
              <a:t>field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content</a:t>
            </a:r>
            <a:r>
              <a:rPr lang="es-ES" dirty="0"/>
              <a:t> and </a:t>
            </a:r>
            <a:r>
              <a:rPr lang="es-ES" dirty="0" err="1"/>
              <a:t>dynamic</a:t>
            </a:r>
            <a:r>
              <a:rPr lang="es-ES" dirty="0"/>
              <a:t> of </a:t>
            </a:r>
            <a:r>
              <a:rPr lang="es-ES" dirty="0" err="1"/>
              <a:t>bioaerosols</a:t>
            </a:r>
            <a:r>
              <a:rPr lang="es-ES" dirty="0"/>
              <a:t> </a:t>
            </a:r>
            <a:r>
              <a:rPr lang="es-ES" dirty="0" err="1"/>
              <a:t>such</a:t>
            </a:r>
            <a:r>
              <a:rPr lang="es-ES" dirty="0"/>
              <a:t> as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spores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air. </a:t>
            </a:r>
            <a:r>
              <a:rPr lang="es-ES" dirty="0" err="1"/>
              <a:t>Findings</a:t>
            </a:r>
            <a:r>
              <a:rPr lang="es-ES" dirty="0"/>
              <a:t> are </a:t>
            </a:r>
            <a:r>
              <a:rPr lang="es-ES" dirty="0" err="1"/>
              <a:t>relevant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health</a:t>
            </a:r>
            <a:r>
              <a:rPr lang="es-ES" dirty="0"/>
              <a:t>, </a:t>
            </a:r>
            <a:r>
              <a:rPr lang="es-ES" dirty="0" err="1"/>
              <a:t>crop</a:t>
            </a:r>
            <a:r>
              <a:rPr lang="es-ES" dirty="0"/>
              <a:t> </a:t>
            </a:r>
            <a:r>
              <a:rPr lang="es-ES" dirty="0" err="1"/>
              <a:t>production</a:t>
            </a:r>
            <a:r>
              <a:rPr lang="es-ES" dirty="0"/>
              <a:t>,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conservation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indicators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monitoring</a:t>
            </a:r>
            <a:r>
              <a:rPr lang="es-ES" dirty="0"/>
              <a:t> </a:t>
            </a:r>
            <a:r>
              <a:rPr lang="es-ES" dirty="0" err="1"/>
              <a:t>networks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been</a:t>
            </a:r>
            <a:r>
              <a:rPr lang="es-ES" dirty="0"/>
              <a:t> extended </a:t>
            </a:r>
            <a:r>
              <a:rPr lang="es-ES" dirty="0" err="1"/>
              <a:t>around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decades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map</a:t>
            </a:r>
            <a:r>
              <a:rPr lang="es-ES" dirty="0"/>
              <a:t> of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exposure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Spanish</a:t>
            </a:r>
            <a:r>
              <a:rPr lang="es-ES" dirty="0"/>
              <a:t> </a:t>
            </a:r>
            <a:r>
              <a:rPr lang="es-ES" dirty="0" err="1"/>
              <a:t>Aerobiology</a:t>
            </a:r>
            <a:r>
              <a:rPr lang="es-ES" dirty="0"/>
              <a:t> Network to </a:t>
            </a:r>
            <a:r>
              <a:rPr lang="es-ES" dirty="0" err="1"/>
              <a:t>disseminate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generated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geostatistical</a:t>
            </a:r>
            <a:r>
              <a:rPr lang="es-ES" dirty="0"/>
              <a:t> </a:t>
            </a:r>
            <a:r>
              <a:rPr lang="es-ES" dirty="0" err="1"/>
              <a:t>techniques</a:t>
            </a:r>
            <a:r>
              <a:rPr lang="es-ES" dirty="0"/>
              <a:t> in R. And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stations</a:t>
            </a:r>
            <a:r>
              <a:rPr lang="es-ES" dirty="0"/>
              <a:t> </a:t>
            </a:r>
            <a:r>
              <a:rPr lang="es-ES" dirty="0" err="1"/>
              <a:t>around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Shiny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in 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Aerobiological</a:t>
            </a:r>
            <a:r>
              <a:rPr lang="es-ES" dirty="0"/>
              <a:t> </a:t>
            </a:r>
            <a:r>
              <a:rPr lang="es-ES" dirty="0" err="1"/>
              <a:t>databases</a:t>
            </a:r>
            <a:r>
              <a:rPr lang="es-ES" dirty="0"/>
              <a:t> are </a:t>
            </a:r>
            <a:r>
              <a:rPr lang="es-ES" dirty="0" err="1"/>
              <a:t>constantly</a:t>
            </a:r>
            <a:r>
              <a:rPr lang="es-ES" dirty="0"/>
              <a:t> </a:t>
            </a:r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 </a:t>
            </a:r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computational</a:t>
            </a:r>
            <a:r>
              <a:rPr lang="es-ES" dirty="0"/>
              <a:t> tolos to be </a:t>
            </a:r>
            <a:r>
              <a:rPr lang="es-ES" dirty="0" err="1"/>
              <a:t>efficiently</a:t>
            </a:r>
            <a:r>
              <a:rPr lang="es-ES" dirty="0"/>
              <a:t> </a:t>
            </a:r>
            <a:r>
              <a:rPr lang="es-ES" dirty="0" err="1"/>
              <a:t>managed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Using</a:t>
            </a:r>
            <a:r>
              <a:rPr lang="es-ES" dirty="0"/>
              <a:t> R in </a:t>
            </a:r>
            <a:r>
              <a:rPr lang="es-ES" dirty="0" err="1"/>
              <a:t>large</a:t>
            </a:r>
            <a:r>
              <a:rPr lang="es-ES" dirty="0"/>
              <a:t> global </a:t>
            </a:r>
            <a:r>
              <a:rPr lang="es-ES" dirty="0" err="1"/>
              <a:t>databases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to </a:t>
            </a:r>
            <a:r>
              <a:rPr lang="es-ES" dirty="0" err="1"/>
              <a:t>analyse</a:t>
            </a:r>
            <a:r>
              <a:rPr lang="es-ES" dirty="0"/>
              <a:t> data in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efficient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and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reproducibility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. In </a:t>
            </a:r>
            <a:r>
              <a:rPr lang="es-ES" dirty="0" err="1"/>
              <a:t>addition</a:t>
            </a:r>
            <a:r>
              <a:rPr lang="es-ES" dirty="0"/>
              <a:t>,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in R </a:t>
            </a:r>
            <a:r>
              <a:rPr lang="es-ES" dirty="0" err="1"/>
              <a:t>allow</a:t>
            </a:r>
            <a:r>
              <a:rPr lang="es-ES" dirty="0"/>
              <a:t> to </a:t>
            </a:r>
            <a:r>
              <a:rPr lang="es-ES" dirty="0" err="1"/>
              <a:t>disseminate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in a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interesting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show </a:t>
            </a:r>
            <a:r>
              <a:rPr lang="es-ES" dirty="0" err="1"/>
              <a:t>the</a:t>
            </a:r>
            <a:r>
              <a:rPr lang="es-ES" dirty="0"/>
              <a:t> use of R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, to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near-ground</a:t>
            </a:r>
            <a:r>
              <a:rPr lang="es-ES" dirty="0"/>
              <a:t> vertical </a:t>
            </a:r>
            <a:r>
              <a:rPr lang="es-ES" dirty="0" err="1"/>
              <a:t>profile</a:t>
            </a:r>
            <a:r>
              <a:rPr lang="es-ES" dirty="0"/>
              <a:t> of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exposure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global </a:t>
            </a:r>
            <a:r>
              <a:rPr lang="es-ES" dirty="0" err="1"/>
              <a:t>study</a:t>
            </a:r>
            <a:r>
              <a:rPr lang="es-ES" dirty="0"/>
              <a:t> of </a:t>
            </a:r>
            <a:r>
              <a:rPr lang="es-ES" dirty="0" err="1"/>
              <a:t>paired</a:t>
            </a:r>
            <a:r>
              <a:rPr lang="es-ES" dirty="0"/>
              <a:t> </a:t>
            </a:r>
            <a:r>
              <a:rPr lang="es-ES" dirty="0" err="1"/>
              <a:t>stations</a:t>
            </a:r>
            <a:r>
              <a:rPr lang="es-ES" dirty="0"/>
              <a:t> </a:t>
            </a:r>
            <a:r>
              <a:rPr lang="es-ES" dirty="0" err="1"/>
              <a:t>located</a:t>
            </a:r>
            <a:r>
              <a:rPr lang="es-ES" dirty="0"/>
              <a:t> at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height</a:t>
            </a:r>
            <a:r>
              <a:rPr lang="es-ES" dirty="0"/>
              <a:t>.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try to determine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height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sampling</a:t>
            </a:r>
            <a:r>
              <a:rPr lang="es-ES" dirty="0"/>
              <a:t> </a:t>
            </a:r>
            <a:r>
              <a:rPr lang="es-ES" dirty="0" err="1"/>
              <a:t>devices</a:t>
            </a:r>
            <a:r>
              <a:rPr lang="es-ES" dirty="0"/>
              <a:t> to </a:t>
            </a:r>
            <a:r>
              <a:rPr lang="es-ES" dirty="0" err="1"/>
              <a:t>get</a:t>
            </a:r>
            <a:r>
              <a:rPr lang="es-ES" dirty="0"/>
              <a:t> more </a:t>
            </a:r>
            <a:r>
              <a:rPr lang="es-ES" dirty="0" err="1"/>
              <a:t>representative</a:t>
            </a:r>
            <a:r>
              <a:rPr lang="es-ES" dirty="0"/>
              <a:t> data.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78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analysed</a:t>
            </a:r>
            <a:r>
              <a:rPr lang="es-ES" dirty="0"/>
              <a:t> more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million</a:t>
            </a:r>
            <a:r>
              <a:rPr lang="es-ES" dirty="0"/>
              <a:t> of data, </a:t>
            </a:r>
            <a:r>
              <a:rPr lang="es-ES" dirty="0" err="1"/>
              <a:t>coming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59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paired</a:t>
            </a:r>
            <a:r>
              <a:rPr lang="es-ES" dirty="0"/>
              <a:t> </a:t>
            </a:r>
            <a:r>
              <a:rPr lang="es-ES" dirty="0" err="1"/>
              <a:t>stations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paired</a:t>
            </a:r>
            <a:r>
              <a:rPr lang="es-ES" dirty="0"/>
              <a:t> </a:t>
            </a:r>
            <a:r>
              <a:rPr lang="es-ES" dirty="0" err="1"/>
              <a:t>stations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located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1.5 and 50 </a:t>
            </a:r>
            <a:r>
              <a:rPr lang="es-ES" dirty="0" err="1"/>
              <a:t>meters</a:t>
            </a:r>
            <a:r>
              <a:rPr lang="es-ES" dirty="0"/>
              <a:t> </a:t>
            </a:r>
            <a:r>
              <a:rPr lang="es-ES" dirty="0" err="1"/>
              <a:t>above</a:t>
            </a:r>
            <a:r>
              <a:rPr lang="es-ES" dirty="0"/>
              <a:t> </a:t>
            </a:r>
            <a:r>
              <a:rPr lang="es-ES" dirty="0" err="1"/>
              <a:t>ground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and </a:t>
            </a:r>
            <a:r>
              <a:rPr lang="es-ES" dirty="0" err="1"/>
              <a:t>differences</a:t>
            </a:r>
            <a:r>
              <a:rPr lang="es-ES" dirty="0"/>
              <a:t> in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concentration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stations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to </a:t>
            </a:r>
            <a:r>
              <a:rPr lang="es-ES" dirty="0" err="1"/>
              <a:t>analyse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effect</a:t>
            </a:r>
            <a:r>
              <a:rPr lang="es-ES" dirty="0"/>
              <a:t> of </a:t>
            </a:r>
            <a:r>
              <a:rPr lang="es-ES" dirty="0" err="1"/>
              <a:t>heigh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exposure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3366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followed</a:t>
            </a:r>
            <a:r>
              <a:rPr lang="es-ES" dirty="0"/>
              <a:t> to </a:t>
            </a:r>
            <a:r>
              <a:rPr lang="es-ES" dirty="0" err="1"/>
              <a:t>carry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.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simple </a:t>
            </a:r>
            <a:r>
              <a:rPr lang="es-ES" dirty="0" err="1"/>
              <a:t>techniques</a:t>
            </a:r>
            <a:r>
              <a:rPr lang="es-ES" dirty="0"/>
              <a:t> of </a:t>
            </a:r>
            <a:r>
              <a:rPr lang="es-ES" dirty="0" err="1"/>
              <a:t>analysis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a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infrastructure</a:t>
            </a:r>
            <a:r>
              <a:rPr lang="es-ES" dirty="0"/>
              <a:t> of data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permited</a:t>
            </a:r>
            <a:r>
              <a:rPr lang="es-ES" dirty="0"/>
              <a:t> to </a:t>
            </a:r>
            <a:r>
              <a:rPr lang="es-ES" dirty="0" err="1"/>
              <a:t>incorporate</a:t>
            </a:r>
            <a:r>
              <a:rPr lang="es-ES" dirty="0"/>
              <a:t> new </a:t>
            </a:r>
            <a:r>
              <a:rPr lang="es-ES" dirty="0" err="1"/>
              <a:t>databases</a:t>
            </a:r>
            <a:r>
              <a:rPr lang="es-ES" dirty="0"/>
              <a:t> to </a:t>
            </a:r>
            <a:r>
              <a:rPr lang="es-ES" dirty="0" err="1"/>
              <a:t>update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entire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again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processing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data and to </a:t>
            </a:r>
            <a:r>
              <a:rPr lang="es-ES" dirty="0" err="1"/>
              <a:t>apply</a:t>
            </a:r>
            <a:r>
              <a:rPr lang="es-ES" dirty="0"/>
              <a:t> a </a:t>
            </a:r>
            <a:r>
              <a:rPr lang="es-ES" dirty="0" err="1"/>
              <a:t>strict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control, and </a:t>
            </a:r>
            <a:r>
              <a:rPr lang="es-ES" dirty="0" err="1"/>
              <a:t>after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data,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disseminated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interactive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related</a:t>
            </a:r>
            <a:r>
              <a:rPr lang="es-ES" dirty="0"/>
              <a:t> to a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publication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1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AeRobiology</a:t>
            </a:r>
            <a:r>
              <a:rPr lang="es-ES" dirty="0"/>
              <a:t> R </a:t>
            </a:r>
            <a:r>
              <a:rPr lang="es-ES" dirty="0" err="1"/>
              <a:t>package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implements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to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of data and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raw</a:t>
            </a:r>
            <a:r>
              <a:rPr lang="es-ES" dirty="0"/>
              <a:t> </a:t>
            </a:r>
            <a:r>
              <a:rPr lang="es-ES" dirty="0" err="1"/>
              <a:t>aerobiological</a:t>
            </a:r>
            <a:r>
              <a:rPr lang="es-ES" dirty="0"/>
              <a:t> </a:t>
            </a:r>
            <a:r>
              <a:rPr lang="es-ES" dirty="0" err="1"/>
              <a:t>databases</a:t>
            </a:r>
            <a:r>
              <a:rPr lang="es-ES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tool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checking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time-series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cleaning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data,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concentrations</a:t>
            </a:r>
            <a:r>
              <a:rPr lang="es-ES" dirty="0"/>
              <a:t> and non-</a:t>
            </a:r>
            <a:r>
              <a:rPr lang="es-ES" dirty="0" err="1"/>
              <a:t>representative</a:t>
            </a:r>
            <a:r>
              <a:rPr lang="es-ES" dirty="0"/>
              <a:t> data.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tidyverse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to </a:t>
            </a:r>
            <a:r>
              <a:rPr lang="es-ES" dirty="0" err="1"/>
              <a:t>manage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databases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40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lists</a:t>
            </a:r>
            <a:r>
              <a:rPr lang="es-ES" dirty="0"/>
              <a:t> of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allowed</a:t>
            </a:r>
            <a:r>
              <a:rPr lang="es-ES" dirty="0"/>
              <a:t> to </a:t>
            </a:r>
            <a:r>
              <a:rPr lang="es-ES" dirty="0" err="1"/>
              <a:t>incorporate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required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, and in </a:t>
            </a:r>
            <a:r>
              <a:rPr lang="es-ES" dirty="0" err="1"/>
              <a:t>addition</a:t>
            </a:r>
            <a:r>
              <a:rPr lang="es-ES" dirty="0"/>
              <a:t>, data </a:t>
            </a:r>
            <a:r>
              <a:rPr lang="es-ES" dirty="0" err="1"/>
              <a:t>from</a:t>
            </a:r>
            <a:r>
              <a:rPr lang="es-ES" dirty="0"/>
              <a:t> new </a:t>
            </a:r>
            <a:r>
              <a:rPr lang="es-ES" dirty="0" err="1"/>
              <a:t>sampling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easily</a:t>
            </a:r>
            <a:r>
              <a:rPr lang="es-ES" dirty="0"/>
              <a:t> </a:t>
            </a:r>
            <a:r>
              <a:rPr lang="es-ES" dirty="0" err="1"/>
              <a:t>included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new </a:t>
            </a:r>
            <a:r>
              <a:rPr lang="es-ES" dirty="0" err="1"/>
              <a:t>elements</a:t>
            </a:r>
            <a:r>
              <a:rPr lang="es-ES" dirty="0"/>
              <a:t> to </a:t>
            </a:r>
            <a:r>
              <a:rPr lang="es-ES" dirty="0" err="1"/>
              <a:t>replicate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updated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calculation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ratio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concentration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lower</a:t>
            </a:r>
            <a:r>
              <a:rPr lang="es-ES" dirty="0"/>
              <a:t> </a:t>
            </a:r>
            <a:r>
              <a:rPr lang="es-ES" dirty="0" err="1"/>
              <a:t>trap</a:t>
            </a:r>
            <a:r>
              <a:rPr lang="es-ES" dirty="0"/>
              <a:t> </a:t>
            </a:r>
            <a:r>
              <a:rPr lang="es-ES" dirty="0" err="1"/>
              <a:t>divided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concentration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trap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433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</a:t>
            </a:r>
            <a:r>
              <a:rPr lang="es-ES" dirty="0" err="1"/>
              <a:t>elegant</a:t>
            </a:r>
            <a:r>
              <a:rPr lang="es-ES" dirty="0"/>
              <a:t> </a:t>
            </a:r>
            <a:r>
              <a:rPr lang="es-ES" dirty="0" err="1"/>
              <a:t>graphics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ggplot</a:t>
            </a:r>
            <a:r>
              <a:rPr lang="es-ES"/>
              <a:t> to </a:t>
            </a:r>
            <a:r>
              <a:rPr lang="es-ES" dirty="0"/>
              <a:t>show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.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obtained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vertical </a:t>
            </a:r>
            <a:r>
              <a:rPr lang="es-ES" dirty="0" err="1"/>
              <a:t>profile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ratio,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to </a:t>
            </a:r>
            <a:r>
              <a:rPr lang="es-ES" dirty="0" err="1"/>
              <a:t>optimise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pollen</a:t>
            </a:r>
            <a:r>
              <a:rPr lang="es-ES" dirty="0"/>
              <a:t> </a:t>
            </a:r>
            <a:r>
              <a:rPr lang="es-ES" dirty="0" err="1"/>
              <a:t>stations</a:t>
            </a:r>
            <a:r>
              <a:rPr lang="es-E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66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modeling-jesus-rojo.shinyapps.io/result_app2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png"/><Relationship Id="rId4" Type="http://schemas.openxmlformats.org/officeDocument/2006/relationships/hyperlink" Target="https://modeling-jesus-rojo.shinyapps.io/result_app2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jp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tiff"/><Relationship Id="rId9" Type="http://schemas.openxmlformats.org/officeDocument/2006/relationships/image" Target="../media/image4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184484" y="267294"/>
            <a:ext cx="8718884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Reproducibility and dissemination in the research: a case of study of the bioaerosol dynamics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5D05F4F9-DA7F-AB42-99F4-9847CEF2EE5A}"/>
              </a:ext>
            </a:extLst>
          </p:cNvPr>
          <p:cNvSpPr txBox="1">
            <a:spLocks/>
          </p:cNvSpPr>
          <p:nvPr/>
        </p:nvSpPr>
        <p:spPr>
          <a:xfrm>
            <a:off x="740229" y="3387483"/>
            <a:ext cx="8163139" cy="97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s-ES" sz="2200" b="0" dirty="0">
                <a:solidFill>
                  <a:schemeClr val="bg1"/>
                </a:solidFill>
              </a:rPr>
              <a:t>Jesús Rojo, Antonio </a:t>
            </a:r>
            <a:r>
              <a:rPr lang="es-ES" sz="2200" b="0" dirty="0" err="1">
                <a:solidFill>
                  <a:schemeClr val="bg1"/>
                </a:solidFill>
              </a:rPr>
              <a:t>Picornell</a:t>
            </a:r>
            <a:r>
              <a:rPr lang="es-ES" sz="2200" b="0" dirty="0">
                <a:solidFill>
                  <a:schemeClr val="bg1"/>
                </a:solidFill>
              </a:rPr>
              <a:t>, </a:t>
            </a:r>
            <a:r>
              <a:rPr lang="es-ES" sz="2200" b="0" dirty="0" err="1">
                <a:solidFill>
                  <a:schemeClr val="bg1"/>
                </a:solidFill>
              </a:rPr>
              <a:t>Jeroen</a:t>
            </a:r>
            <a:r>
              <a:rPr lang="es-ES" sz="2200" b="0" dirty="0">
                <a:solidFill>
                  <a:schemeClr val="bg1"/>
                </a:solidFill>
              </a:rPr>
              <a:t> </a:t>
            </a:r>
            <a:r>
              <a:rPr lang="es-ES" sz="2200" b="0" dirty="0" err="1">
                <a:solidFill>
                  <a:schemeClr val="bg1"/>
                </a:solidFill>
              </a:rPr>
              <a:t>Buters</a:t>
            </a:r>
            <a:r>
              <a:rPr lang="es-ES" sz="2200" b="0" dirty="0">
                <a:solidFill>
                  <a:schemeClr val="bg1"/>
                </a:solidFill>
              </a:rPr>
              <a:t>, </a:t>
            </a:r>
            <a:r>
              <a:rPr lang="es-ES" sz="2200" b="0" dirty="0" err="1">
                <a:solidFill>
                  <a:schemeClr val="bg1"/>
                </a:solidFill>
              </a:rPr>
              <a:t>Jose</a:t>
            </a:r>
            <a:r>
              <a:rPr lang="es-ES" sz="2200" b="0" dirty="0">
                <a:solidFill>
                  <a:schemeClr val="bg1"/>
                </a:solidFill>
              </a:rPr>
              <a:t> Oteros</a:t>
            </a:r>
            <a:r>
              <a:rPr lang="es-ES" sz="2200" b="0" baseline="30000" dirty="0">
                <a:solidFill>
                  <a:schemeClr val="bg1"/>
                </a:solidFill>
              </a:rPr>
              <a:t>   </a:t>
            </a:r>
          </a:p>
          <a:p>
            <a:pPr algn="l"/>
            <a:endParaRPr lang="es-ES" sz="2000" b="0" dirty="0">
              <a:solidFill>
                <a:schemeClr val="bg1"/>
              </a:solidFill>
            </a:endParaRPr>
          </a:p>
          <a:p>
            <a:r>
              <a:rPr lang="es-ES" sz="2000" b="0" dirty="0" err="1">
                <a:solidFill>
                  <a:schemeClr val="bg1"/>
                </a:solidFill>
              </a:rPr>
              <a:t>jesrojo@ucm.es</a:t>
            </a:r>
            <a:endParaRPr lang="es-ES" sz="2000" b="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35A315-D171-3648-A2FD-7CDAB1A121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776" y="3859789"/>
            <a:ext cx="1032997" cy="9491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9FF2EC-099A-FB44-8590-2D137D9DC3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5897" y="3977317"/>
            <a:ext cx="900600" cy="750500"/>
          </a:xfrm>
          <a:prstGeom prst="rect">
            <a:avLst/>
          </a:prstGeom>
        </p:spPr>
      </p:pic>
      <p:pic>
        <p:nvPicPr>
          <p:cNvPr id="1026" name="Picture 2" descr="Convocatoria de plazas de profesores interinos, Universidad de Málaga  (España) | ICSH">
            <a:extLst>
              <a:ext uri="{FF2B5EF4-FFF2-40B4-BE49-F238E27FC236}">
                <a16:creationId xmlns:a16="http://schemas.microsoft.com/office/drawing/2014/main" id="{552923EA-9F57-854F-8BEC-24C1A637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68" y="3736593"/>
            <a:ext cx="1180486" cy="118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7 plazas de Personal Administrativo y Servicios (Universidad de Córdoba) |  SINTEF">
            <a:extLst>
              <a:ext uri="{FF2B5EF4-FFF2-40B4-BE49-F238E27FC236}">
                <a16:creationId xmlns:a16="http://schemas.microsoft.com/office/drawing/2014/main" id="{7AE7E0A3-13CC-7E40-884D-D98F729E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755" y="3800489"/>
            <a:ext cx="1639759" cy="110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8567D72-E3C9-F543-95EE-1A66EED8E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375" y="2436682"/>
            <a:ext cx="1736126" cy="17361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55;p24">
            <a:extLst>
              <a:ext uri="{FF2B5EF4-FFF2-40B4-BE49-F238E27FC236}">
                <a16:creationId xmlns:a16="http://schemas.microsoft.com/office/drawing/2014/main" id="{FE06AE0A-370F-CC4F-ADC3-4FA3148F0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4) REPRODUCIBILITY AND DISSEMINATION</a:t>
            </a:r>
            <a:endParaRPr sz="2800" dirty="0"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A2A2715-A88E-0E46-88F7-D050D336661B}"/>
              </a:ext>
            </a:extLst>
          </p:cNvPr>
          <p:cNvSpPr/>
          <p:nvPr/>
        </p:nvSpPr>
        <p:spPr>
          <a:xfrm>
            <a:off x="4388342" y="4114046"/>
            <a:ext cx="4604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https://modeling-jesus-rojo.shinyapps.io/result_app2/</a:t>
            </a:r>
            <a:endParaRPr lang="en-GB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5AF11B9-C649-E844-ABAA-F5CBC8F95310}"/>
              </a:ext>
            </a:extLst>
          </p:cNvPr>
          <p:cNvGrpSpPr>
            <a:grpSpLocks noChangeAspect="1"/>
          </p:cNvGrpSpPr>
          <p:nvPr/>
        </p:nvGrpSpPr>
        <p:grpSpPr>
          <a:xfrm>
            <a:off x="272562" y="707983"/>
            <a:ext cx="5918174" cy="3521528"/>
            <a:chOff x="272561" y="667628"/>
            <a:chExt cx="6311435" cy="375553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AB6563C7-F2A3-2345-B0DE-B71C42816E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561" y="667628"/>
              <a:ext cx="6311435" cy="3755532"/>
              <a:chOff x="28100" y="724297"/>
              <a:chExt cx="8990923" cy="5349927"/>
            </a:xfrm>
          </p:grpSpPr>
          <p:grpSp>
            <p:nvGrpSpPr>
              <p:cNvPr id="2" name="Grupo 1">
                <a:extLst>
                  <a:ext uri="{FF2B5EF4-FFF2-40B4-BE49-F238E27FC236}">
                    <a16:creationId xmlns:a16="http://schemas.microsoft.com/office/drawing/2014/main" id="{48FB6FB8-9469-D84E-85B3-2335142486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100" y="724297"/>
                <a:ext cx="8990923" cy="5349927"/>
                <a:chOff x="28100" y="724297"/>
                <a:chExt cx="8990923" cy="5349926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6C7DD96E-0132-444E-BBF9-DF1E5C8DD793}"/>
                    </a:ext>
                  </a:extLst>
                </p:cNvPr>
                <p:cNvGrpSpPr/>
                <p:nvPr/>
              </p:nvGrpSpPr>
              <p:grpSpPr>
                <a:xfrm>
                  <a:off x="28100" y="724297"/>
                  <a:ext cx="8990923" cy="5349926"/>
                  <a:chOff x="602803" y="836618"/>
                  <a:chExt cx="8411429" cy="5023745"/>
                </a:xfrm>
              </p:grpSpPr>
              <p:cxnSp>
                <p:nvCxnSpPr>
                  <p:cNvPr id="11" name="Straight Connector 19">
                    <a:extLst>
                      <a:ext uri="{FF2B5EF4-FFF2-40B4-BE49-F238E27FC236}">
                        <a16:creationId xmlns:a16="http://schemas.microsoft.com/office/drawing/2014/main" id="{826A545B-DF84-A04C-AFCB-F84F67E8FFD8}"/>
                      </a:ext>
                    </a:extLst>
                  </p:cNvPr>
                  <p:cNvCxnSpPr/>
                  <p:nvPr/>
                </p:nvCxnSpPr>
                <p:spPr>
                  <a:xfrm rot="16200000">
                    <a:off x="7353612" y="2166651"/>
                    <a:ext cx="0" cy="504539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20">
                    <a:extLst>
                      <a:ext uri="{FF2B5EF4-FFF2-40B4-BE49-F238E27FC236}">
                        <a16:creationId xmlns:a16="http://schemas.microsoft.com/office/drawing/2014/main" id="{49EC4C1F-484C-F545-90AE-2D54730AC952}"/>
                      </a:ext>
                    </a:extLst>
                  </p:cNvPr>
                  <p:cNvCxnSpPr/>
                  <p:nvPr/>
                </p:nvCxnSpPr>
                <p:spPr>
                  <a:xfrm>
                    <a:off x="2470716" y="1909153"/>
                    <a:ext cx="0" cy="44977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47">
                    <a:extLst>
                      <a:ext uri="{FF2B5EF4-FFF2-40B4-BE49-F238E27FC236}">
                        <a16:creationId xmlns:a16="http://schemas.microsoft.com/office/drawing/2014/main" id="{3EF12969-A6CC-A04E-9E27-A44C4B874832}"/>
                      </a:ext>
                    </a:extLst>
                  </p:cNvPr>
                  <p:cNvCxnSpPr/>
                  <p:nvPr/>
                </p:nvCxnSpPr>
                <p:spPr>
                  <a:xfrm rot="16200000">
                    <a:off x="3931882" y="5286143"/>
                    <a:ext cx="0" cy="504539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Rounded Rectangle 18">
                    <a:extLst>
                      <a:ext uri="{FF2B5EF4-FFF2-40B4-BE49-F238E27FC236}">
                        <a16:creationId xmlns:a16="http://schemas.microsoft.com/office/drawing/2014/main" id="{7CAD2315-639B-4544-971D-C3DD0B3E2E6D}"/>
                      </a:ext>
                    </a:extLst>
                  </p:cNvPr>
                  <p:cNvSpPr/>
                  <p:nvPr/>
                </p:nvSpPr>
                <p:spPr>
                  <a:xfrm>
                    <a:off x="1273889" y="1524133"/>
                    <a:ext cx="5660906" cy="4310441"/>
                  </a:xfrm>
                  <a:custGeom>
                    <a:avLst/>
                    <a:gdLst>
                      <a:gd name="connsiteX0" fmla="*/ 0 w 7704856"/>
                      <a:gd name="connsiteY0" fmla="*/ 1862978 h 3725955"/>
                      <a:gd name="connsiteX1" fmla="*/ 1862978 w 7704856"/>
                      <a:gd name="connsiteY1" fmla="*/ 0 h 3725955"/>
                      <a:gd name="connsiteX2" fmla="*/ 5841879 w 7704856"/>
                      <a:gd name="connsiteY2" fmla="*/ 0 h 3725955"/>
                      <a:gd name="connsiteX3" fmla="*/ 7704857 w 7704856"/>
                      <a:gd name="connsiteY3" fmla="*/ 1862978 h 3725955"/>
                      <a:gd name="connsiteX4" fmla="*/ 7704856 w 7704856"/>
                      <a:gd name="connsiteY4" fmla="*/ 1862978 h 3725955"/>
                      <a:gd name="connsiteX5" fmla="*/ 5841878 w 7704856"/>
                      <a:gd name="connsiteY5" fmla="*/ 3725956 h 3725955"/>
                      <a:gd name="connsiteX6" fmla="*/ 1862978 w 7704856"/>
                      <a:gd name="connsiteY6" fmla="*/ 3725955 h 3725955"/>
                      <a:gd name="connsiteX7" fmla="*/ 0 w 7704856"/>
                      <a:gd name="connsiteY7" fmla="*/ 1862977 h 3725955"/>
                      <a:gd name="connsiteX8" fmla="*/ 0 w 7704856"/>
                      <a:gd name="connsiteY8" fmla="*/ 1862978 h 3725955"/>
                      <a:gd name="connsiteX0" fmla="*/ 0 w 7704857"/>
                      <a:gd name="connsiteY0" fmla="*/ 1862978 h 3725956"/>
                      <a:gd name="connsiteX1" fmla="*/ 1862978 w 7704857"/>
                      <a:gd name="connsiteY1" fmla="*/ 0 h 3725956"/>
                      <a:gd name="connsiteX2" fmla="*/ 5772868 w 7704857"/>
                      <a:gd name="connsiteY2" fmla="*/ 638354 h 3725956"/>
                      <a:gd name="connsiteX3" fmla="*/ 7704857 w 7704857"/>
                      <a:gd name="connsiteY3" fmla="*/ 1862978 h 3725956"/>
                      <a:gd name="connsiteX4" fmla="*/ 7704856 w 7704857"/>
                      <a:gd name="connsiteY4" fmla="*/ 1862978 h 3725956"/>
                      <a:gd name="connsiteX5" fmla="*/ 5841878 w 7704857"/>
                      <a:gd name="connsiteY5" fmla="*/ 3725956 h 3725956"/>
                      <a:gd name="connsiteX6" fmla="*/ 1862978 w 7704857"/>
                      <a:gd name="connsiteY6" fmla="*/ 3725955 h 3725956"/>
                      <a:gd name="connsiteX7" fmla="*/ 0 w 7704857"/>
                      <a:gd name="connsiteY7" fmla="*/ 1862977 h 3725956"/>
                      <a:gd name="connsiteX8" fmla="*/ 0 w 7704857"/>
                      <a:gd name="connsiteY8" fmla="*/ 1862978 h 3725956"/>
                      <a:gd name="connsiteX0" fmla="*/ 0 w 7704857"/>
                      <a:gd name="connsiteY0" fmla="*/ 1862978 h 3725955"/>
                      <a:gd name="connsiteX1" fmla="*/ 1862978 w 7704857"/>
                      <a:gd name="connsiteY1" fmla="*/ 0 h 3725955"/>
                      <a:gd name="connsiteX2" fmla="*/ 5772868 w 7704857"/>
                      <a:gd name="connsiteY2" fmla="*/ 638354 h 3725955"/>
                      <a:gd name="connsiteX3" fmla="*/ 7704857 w 7704857"/>
                      <a:gd name="connsiteY3" fmla="*/ 1862978 h 3725955"/>
                      <a:gd name="connsiteX4" fmla="*/ 7704856 w 7704857"/>
                      <a:gd name="connsiteY4" fmla="*/ 1862978 h 3725955"/>
                      <a:gd name="connsiteX5" fmla="*/ 5979901 w 7704857"/>
                      <a:gd name="connsiteY5" fmla="*/ 2984084 h 3725955"/>
                      <a:gd name="connsiteX6" fmla="*/ 1862978 w 7704857"/>
                      <a:gd name="connsiteY6" fmla="*/ 3725955 h 3725955"/>
                      <a:gd name="connsiteX7" fmla="*/ 0 w 7704857"/>
                      <a:gd name="connsiteY7" fmla="*/ 1862977 h 3725955"/>
                      <a:gd name="connsiteX8" fmla="*/ 0 w 7704857"/>
                      <a:gd name="connsiteY8" fmla="*/ 1862978 h 3725955"/>
                      <a:gd name="connsiteX0" fmla="*/ 0 w 7704857"/>
                      <a:gd name="connsiteY0" fmla="*/ 1862978 h 3733795"/>
                      <a:gd name="connsiteX1" fmla="*/ 1862978 w 7704857"/>
                      <a:gd name="connsiteY1" fmla="*/ 0 h 3733795"/>
                      <a:gd name="connsiteX2" fmla="*/ 5772868 w 7704857"/>
                      <a:gd name="connsiteY2" fmla="*/ 638354 h 3733795"/>
                      <a:gd name="connsiteX3" fmla="*/ 7704857 w 7704857"/>
                      <a:gd name="connsiteY3" fmla="*/ 1862978 h 3733795"/>
                      <a:gd name="connsiteX4" fmla="*/ 7704856 w 7704857"/>
                      <a:gd name="connsiteY4" fmla="*/ 1862978 h 3733795"/>
                      <a:gd name="connsiteX5" fmla="*/ 5979901 w 7704857"/>
                      <a:gd name="connsiteY5" fmla="*/ 2984084 h 3733795"/>
                      <a:gd name="connsiteX6" fmla="*/ 1862978 w 7704857"/>
                      <a:gd name="connsiteY6" fmla="*/ 3725955 h 3733795"/>
                      <a:gd name="connsiteX7" fmla="*/ 0 w 7704857"/>
                      <a:gd name="connsiteY7" fmla="*/ 1862977 h 3733795"/>
                      <a:gd name="connsiteX8" fmla="*/ 0 w 7704857"/>
                      <a:gd name="connsiteY8" fmla="*/ 1862978 h 3733795"/>
                      <a:gd name="connsiteX0" fmla="*/ 0 w 7704857"/>
                      <a:gd name="connsiteY0" fmla="*/ 1862978 h 3733795"/>
                      <a:gd name="connsiteX1" fmla="*/ 1862978 w 7704857"/>
                      <a:gd name="connsiteY1" fmla="*/ 0 h 3733795"/>
                      <a:gd name="connsiteX2" fmla="*/ 5772868 w 7704857"/>
                      <a:gd name="connsiteY2" fmla="*/ 638354 h 3733795"/>
                      <a:gd name="connsiteX3" fmla="*/ 7704857 w 7704857"/>
                      <a:gd name="connsiteY3" fmla="*/ 1862978 h 3733795"/>
                      <a:gd name="connsiteX4" fmla="*/ 7704856 w 7704857"/>
                      <a:gd name="connsiteY4" fmla="*/ 1862978 h 3733795"/>
                      <a:gd name="connsiteX5" fmla="*/ 5979901 w 7704857"/>
                      <a:gd name="connsiteY5" fmla="*/ 2984084 h 3733795"/>
                      <a:gd name="connsiteX6" fmla="*/ 1862978 w 7704857"/>
                      <a:gd name="connsiteY6" fmla="*/ 3725955 h 3733795"/>
                      <a:gd name="connsiteX7" fmla="*/ 0 w 7704857"/>
                      <a:gd name="connsiteY7" fmla="*/ 1862977 h 3733795"/>
                      <a:gd name="connsiteX8" fmla="*/ 0 w 7704857"/>
                      <a:gd name="connsiteY8" fmla="*/ 1862978 h 3733795"/>
                      <a:gd name="connsiteX0" fmla="*/ 0 w 7842685"/>
                      <a:gd name="connsiteY0" fmla="*/ 1862978 h 3733795"/>
                      <a:gd name="connsiteX1" fmla="*/ 1862978 w 7842685"/>
                      <a:gd name="connsiteY1" fmla="*/ 0 h 3733795"/>
                      <a:gd name="connsiteX2" fmla="*/ 5772868 w 7842685"/>
                      <a:gd name="connsiteY2" fmla="*/ 638354 h 3733795"/>
                      <a:gd name="connsiteX3" fmla="*/ 7704857 w 7842685"/>
                      <a:gd name="connsiteY3" fmla="*/ 1862978 h 3733795"/>
                      <a:gd name="connsiteX4" fmla="*/ 7704856 w 7842685"/>
                      <a:gd name="connsiteY4" fmla="*/ 1862978 h 3733795"/>
                      <a:gd name="connsiteX5" fmla="*/ 7208606 w 7842685"/>
                      <a:gd name="connsiteY5" fmla="*/ 3120608 h 3733795"/>
                      <a:gd name="connsiteX6" fmla="*/ 1862978 w 7842685"/>
                      <a:gd name="connsiteY6" fmla="*/ 3725955 h 3733795"/>
                      <a:gd name="connsiteX7" fmla="*/ 0 w 7842685"/>
                      <a:gd name="connsiteY7" fmla="*/ 1862977 h 3733795"/>
                      <a:gd name="connsiteX8" fmla="*/ 0 w 7842685"/>
                      <a:gd name="connsiteY8" fmla="*/ 1862978 h 3733795"/>
                      <a:gd name="connsiteX0" fmla="*/ 0 w 8546747"/>
                      <a:gd name="connsiteY0" fmla="*/ 1862978 h 3733795"/>
                      <a:gd name="connsiteX1" fmla="*/ 1862978 w 8546747"/>
                      <a:gd name="connsiteY1" fmla="*/ 0 h 3733795"/>
                      <a:gd name="connsiteX2" fmla="*/ 5772868 w 8546747"/>
                      <a:gd name="connsiteY2" fmla="*/ 638354 h 3733795"/>
                      <a:gd name="connsiteX3" fmla="*/ 7704857 w 8546747"/>
                      <a:gd name="connsiteY3" fmla="*/ 1862978 h 3733795"/>
                      <a:gd name="connsiteX4" fmla="*/ 8546747 w 8546747"/>
                      <a:gd name="connsiteY4" fmla="*/ 1794716 h 3733795"/>
                      <a:gd name="connsiteX5" fmla="*/ 7208606 w 8546747"/>
                      <a:gd name="connsiteY5" fmla="*/ 3120608 h 3733795"/>
                      <a:gd name="connsiteX6" fmla="*/ 1862978 w 8546747"/>
                      <a:gd name="connsiteY6" fmla="*/ 3725955 h 3733795"/>
                      <a:gd name="connsiteX7" fmla="*/ 0 w 8546747"/>
                      <a:gd name="connsiteY7" fmla="*/ 1862977 h 3733795"/>
                      <a:gd name="connsiteX8" fmla="*/ 0 w 8546747"/>
                      <a:gd name="connsiteY8" fmla="*/ 1862978 h 3733795"/>
                      <a:gd name="connsiteX0" fmla="*/ 0 w 8546747"/>
                      <a:gd name="connsiteY0" fmla="*/ 1862978 h 3733795"/>
                      <a:gd name="connsiteX1" fmla="*/ 1862978 w 8546747"/>
                      <a:gd name="connsiteY1" fmla="*/ 0 h 3733795"/>
                      <a:gd name="connsiteX2" fmla="*/ 5772868 w 8546747"/>
                      <a:gd name="connsiteY2" fmla="*/ 638354 h 3733795"/>
                      <a:gd name="connsiteX3" fmla="*/ 8546747 w 8546747"/>
                      <a:gd name="connsiteY3" fmla="*/ 1794716 h 3733795"/>
                      <a:gd name="connsiteX4" fmla="*/ 7208606 w 8546747"/>
                      <a:gd name="connsiteY4" fmla="*/ 3120608 h 3733795"/>
                      <a:gd name="connsiteX5" fmla="*/ 1862978 w 8546747"/>
                      <a:gd name="connsiteY5" fmla="*/ 3725955 h 3733795"/>
                      <a:gd name="connsiteX6" fmla="*/ 0 w 8546747"/>
                      <a:gd name="connsiteY6" fmla="*/ 1862977 h 3733795"/>
                      <a:gd name="connsiteX7" fmla="*/ 0 w 8546747"/>
                      <a:gd name="connsiteY7" fmla="*/ 1862978 h 3733795"/>
                      <a:gd name="connsiteX0" fmla="*/ 0 w 8546747"/>
                      <a:gd name="connsiteY0" fmla="*/ 1862978 h 3733795"/>
                      <a:gd name="connsiteX1" fmla="*/ 1862978 w 8546747"/>
                      <a:gd name="connsiteY1" fmla="*/ 0 h 3733795"/>
                      <a:gd name="connsiteX2" fmla="*/ 7411140 w 8546747"/>
                      <a:gd name="connsiteY2" fmla="*/ 592847 h 3733795"/>
                      <a:gd name="connsiteX3" fmla="*/ 8546747 w 8546747"/>
                      <a:gd name="connsiteY3" fmla="*/ 1794716 h 3733795"/>
                      <a:gd name="connsiteX4" fmla="*/ 7208606 w 8546747"/>
                      <a:gd name="connsiteY4" fmla="*/ 3120608 h 3733795"/>
                      <a:gd name="connsiteX5" fmla="*/ 1862978 w 8546747"/>
                      <a:gd name="connsiteY5" fmla="*/ 3725955 h 3733795"/>
                      <a:gd name="connsiteX6" fmla="*/ 0 w 8546747"/>
                      <a:gd name="connsiteY6" fmla="*/ 1862977 h 3733795"/>
                      <a:gd name="connsiteX7" fmla="*/ 0 w 8546747"/>
                      <a:gd name="connsiteY7" fmla="*/ 1862978 h 3733795"/>
                      <a:gd name="connsiteX0" fmla="*/ 0 w 8546747"/>
                      <a:gd name="connsiteY0" fmla="*/ 1862978 h 3733795"/>
                      <a:gd name="connsiteX1" fmla="*/ 1862978 w 8546747"/>
                      <a:gd name="connsiteY1" fmla="*/ 0 h 3733795"/>
                      <a:gd name="connsiteX2" fmla="*/ 7411140 w 8546747"/>
                      <a:gd name="connsiteY2" fmla="*/ 592847 h 3733795"/>
                      <a:gd name="connsiteX3" fmla="*/ 8546747 w 8546747"/>
                      <a:gd name="connsiteY3" fmla="*/ 1794716 h 3733795"/>
                      <a:gd name="connsiteX4" fmla="*/ 7208606 w 8546747"/>
                      <a:gd name="connsiteY4" fmla="*/ 3120608 h 3733795"/>
                      <a:gd name="connsiteX5" fmla="*/ 1862978 w 8546747"/>
                      <a:gd name="connsiteY5" fmla="*/ 3725955 h 3733795"/>
                      <a:gd name="connsiteX6" fmla="*/ 0 w 8546747"/>
                      <a:gd name="connsiteY6" fmla="*/ 1862977 h 3733795"/>
                      <a:gd name="connsiteX7" fmla="*/ 0 w 8546747"/>
                      <a:gd name="connsiteY7" fmla="*/ 1862978 h 3733795"/>
                      <a:gd name="connsiteX0" fmla="*/ 0 w 8546747"/>
                      <a:gd name="connsiteY0" fmla="*/ 1862978 h 3733795"/>
                      <a:gd name="connsiteX1" fmla="*/ 1862978 w 8546747"/>
                      <a:gd name="connsiteY1" fmla="*/ 0 h 3733795"/>
                      <a:gd name="connsiteX2" fmla="*/ 7411140 w 8546747"/>
                      <a:gd name="connsiteY2" fmla="*/ 592847 h 3733795"/>
                      <a:gd name="connsiteX3" fmla="*/ 8546747 w 8546747"/>
                      <a:gd name="connsiteY3" fmla="*/ 1794716 h 3733795"/>
                      <a:gd name="connsiteX4" fmla="*/ 7208606 w 8546747"/>
                      <a:gd name="connsiteY4" fmla="*/ 3120608 h 3733795"/>
                      <a:gd name="connsiteX5" fmla="*/ 1862978 w 8546747"/>
                      <a:gd name="connsiteY5" fmla="*/ 3725955 h 3733795"/>
                      <a:gd name="connsiteX6" fmla="*/ 0 w 8546747"/>
                      <a:gd name="connsiteY6" fmla="*/ 1862977 h 3733795"/>
                      <a:gd name="connsiteX7" fmla="*/ 0 w 8546747"/>
                      <a:gd name="connsiteY7" fmla="*/ 1862978 h 3733795"/>
                      <a:gd name="connsiteX0" fmla="*/ 0 w 8546747"/>
                      <a:gd name="connsiteY0" fmla="*/ 1862978 h 3733795"/>
                      <a:gd name="connsiteX1" fmla="*/ 1862978 w 8546747"/>
                      <a:gd name="connsiteY1" fmla="*/ 0 h 3733795"/>
                      <a:gd name="connsiteX2" fmla="*/ 7411140 w 8546747"/>
                      <a:gd name="connsiteY2" fmla="*/ 592847 h 3733795"/>
                      <a:gd name="connsiteX3" fmla="*/ 8546747 w 8546747"/>
                      <a:gd name="connsiteY3" fmla="*/ 1794716 h 3733795"/>
                      <a:gd name="connsiteX4" fmla="*/ 7208606 w 8546747"/>
                      <a:gd name="connsiteY4" fmla="*/ 3120608 h 3733795"/>
                      <a:gd name="connsiteX5" fmla="*/ 1862978 w 8546747"/>
                      <a:gd name="connsiteY5" fmla="*/ 3725955 h 3733795"/>
                      <a:gd name="connsiteX6" fmla="*/ 0 w 8546747"/>
                      <a:gd name="connsiteY6" fmla="*/ 1862977 h 3733795"/>
                      <a:gd name="connsiteX7" fmla="*/ 0 w 8546747"/>
                      <a:gd name="connsiteY7" fmla="*/ 1862978 h 3733795"/>
                      <a:gd name="connsiteX0" fmla="*/ 0 w 8546747"/>
                      <a:gd name="connsiteY0" fmla="*/ 1862978 h 3733795"/>
                      <a:gd name="connsiteX1" fmla="*/ 1862978 w 8546747"/>
                      <a:gd name="connsiteY1" fmla="*/ 0 h 3733795"/>
                      <a:gd name="connsiteX2" fmla="*/ 7411140 w 8546747"/>
                      <a:gd name="connsiteY2" fmla="*/ 592847 h 3733795"/>
                      <a:gd name="connsiteX3" fmla="*/ 8546747 w 8546747"/>
                      <a:gd name="connsiteY3" fmla="*/ 1794716 h 3733795"/>
                      <a:gd name="connsiteX4" fmla="*/ 7208606 w 8546747"/>
                      <a:gd name="connsiteY4" fmla="*/ 3120608 h 3733795"/>
                      <a:gd name="connsiteX5" fmla="*/ 1862978 w 8546747"/>
                      <a:gd name="connsiteY5" fmla="*/ 3725955 h 3733795"/>
                      <a:gd name="connsiteX6" fmla="*/ 0 w 8546747"/>
                      <a:gd name="connsiteY6" fmla="*/ 1862977 h 3733795"/>
                      <a:gd name="connsiteX7" fmla="*/ 0 w 8546747"/>
                      <a:gd name="connsiteY7" fmla="*/ 1862978 h 3733795"/>
                      <a:gd name="connsiteX0" fmla="*/ 0 w 8546747"/>
                      <a:gd name="connsiteY0" fmla="*/ 1862978 h 3733795"/>
                      <a:gd name="connsiteX1" fmla="*/ 1862978 w 8546747"/>
                      <a:gd name="connsiteY1" fmla="*/ 0 h 3733795"/>
                      <a:gd name="connsiteX2" fmla="*/ 7411140 w 8546747"/>
                      <a:gd name="connsiteY2" fmla="*/ 592847 h 3733795"/>
                      <a:gd name="connsiteX3" fmla="*/ 8546747 w 8546747"/>
                      <a:gd name="connsiteY3" fmla="*/ 1794716 h 3733795"/>
                      <a:gd name="connsiteX4" fmla="*/ 7345128 w 8546747"/>
                      <a:gd name="connsiteY4" fmla="*/ 3166117 h 3733795"/>
                      <a:gd name="connsiteX5" fmla="*/ 1862978 w 8546747"/>
                      <a:gd name="connsiteY5" fmla="*/ 3725955 h 3733795"/>
                      <a:gd name="connsiteX6" fmla="*/ 0 w 8546747"/>
                      <a:gd name="connsiteY6" fmla="*/ 1862977 h 3733795"/>
                      <a:gd name="connsiteX7" fmla="*/ 0 w 8546747"/>
                      <a:gd name="connsiteY7" fmla="*/ 1862978 h 3733795"/>
                      <a:gd name="connsiteX0" fmla="*/ 0 w 8546747"/>
                      <a:gd name="connsiteY0" fmla="*/ 1862978 h 3733795"/>
                      <a:gd name="connsiteX1" fmla="*/ 1862978 w 8546747"/>
                      <a:gd name="connsiteY1" fmla="*/ 0 h 3733795"/>
                      <a:gd name="connsiteX2" fmla="*/ 7411140 w 8546747"/>
                      <a:gd name="connsiteY2" fmla="*/ 592847 h 3733795"/>
                      <a:gd name="connsiteX3" fmla="*/ 8546747 w 8546747"/>
                      <a:gd name="connsiteY3" fmla="*/ 1794716 h 3733795"/>
                      <a:gd name="connsiteX4" fmla="*/ 7345128 w 8546747"/>
                      <a:gd name="connsiteY4" fmla="*/ 3166117 h 3733795"/>
                      <a:gd name="connsiteX5" fmla="*/ 1862978 w 8546747"/>
                      <a:gd name="connsiteY5" fmla="*/ 3725955 h 3733795"/>
                      <a:gd name="connsiteX6" fmla="*/ 0 w 8546747"/>
                      <a:gd name="connsiteY6" fmla="*/ 1862977 h 3733795"/>
                      <a:gd name="connsiteX7" fmla="*/ 0 w 8546747"/>
                      <a:gd name="connsiteY7" fmla="*/ 1862978 h 3733795"/>
                      <a:gd name="connsiteX0" fmla="*/ 0 w 8546747"/>
                      <a:gd name="connsiteY0" fmla="*/ 1862978 h 3778976"/>
                      <a:gd name="connsiteX1" fmla="*/ 1862978 w 8546747"/>
                      <a:gd name="connsiteY1" fmla="*/ 0 h 3778976"/>
                      <a:gd name="connsiteX2" fmla="*/ 7411140 w 8546747"/>
                      <a:gd name="connsiteY2" fmla="*/ 592847 h 3778976"/>
                      <a:gd name="connsiteX3" fmla="*/ 8546747 w 8546747"/>
                      <a:gd name="connsiteY3" fmla="*/ 1794716 h 3778976"/>
                      <a:gd name="connsiteX4" fmla="*/ 7345128 w 8546747"/>
                      <a:gd name="connsiteY4" fmla="*/ 3166117 h 3778976"/>
                      <a:gd name="connsiteX5" fmla="*/ 1976747 w 8546747"/>
                      <a:gd name="connsiteY5" fmla="*/ 3771464 h 3778976"/>
                      <a:gd name="connsiteX6" fmla="*/ 0 w 8546747"/>
                      <a:gd name="connsiteY6" fmla="*/ 1862977 h 3778976"/>
                      <a:gd name="connsiteX7" fmla="*/ 0 w 8546747"/>
                      <a:gd name="connsiteY7" fmla="*/ 1862978 h 3778976"/>
                      <a:gd name="connsiteX0" fmla="*/ 0 w 8546747"/>
                      <a:gd name="connsiteY0" fmla="*/ 1862978 h 3771593"/>
                      <a:gd name="connsiteX1" fmla="*/ 1862978 w 8546747"/>
                      <a:gd name="connsiteY1" fmla="*/ 0 h 3771593"/>
                      <a:gd name="connsiteX2" fmla="*/ 7411140 w 8546747"/>
                      <a:gd name="connsiteY2" fmla="*/ 592847 h 3771593"/>
                      <a:gd name="connsiteX3" fmla="*/ 8546747 w 8546747"/>
                      <a:gd name="connsiteY3" fmla="*/ 1794716 h 3771593"/>
                      <a:gd name="connsiteX4" fmla="*/ 7345128 w 8546747"/>
                      <a:gd name="connsiteY4" fmla="*/ 3166117 h 3771593"/>
                      <a:gd name="connsiteX5" fmla="*/ 1976747 w 8546747"/>
                      <a:gd name="connsiteY5" fmla="*/ 3771464 h 3771593"/>
                      <a:gd name="connsiteX6" fmla="*/ 0 w 8546747"/>
                      <a:gd name="connsiteY6" fmla="*/ 1862977 h 3771593"/>
                      <a:gd name="connsiteX7" fmla="*/ 0 w 8546747"/>
                      <a:gd name="connsiteY7" fmla="*/ 1862978 h 3771593"/>
                      <a:gd name="connsiteX0" fmla="*/ 0 w 8546747"/>
                      <a:gd name="connsiteY0" fmla="*/ 1908486 h 3817101"/>
                      <a:gd name="connsiteX1" fmla="*/ 2045008 w 8546747"/>
                      <a:gd name="connsiteY1" fmla="*/ 0 h 3817101"/>
                      <a:gd name="connsiteX2" fmla="*/ 7411140 w 8546747"/>
                      <a:gd name="connsiteY2" fmla="*/ 638355 h 3817101"/>
                      <a:gd name="connsiteX3" fmla="*/ 8546747 w 8546747"/>
                      <a:gd name="connsiteY3" fmla="*/ 1840224 h 3817101"/>
                      <a:gd name="connsiteX4" fmla="*/ 7345128 w 8546747"/>
                      <a:gd name="connsiteY4" fmla="*/ 3211625 h 3817101"/>
                      <a:gd name="connsiteX5" fmla="*/ 1976747 w 8546747"/>
                      <a:gd name="connsiteY5" fmla="*/ 3816972 h 3817101"/>
                      <a:gd name="connsiteX6" fmla="*/ 0 w 8546747"/>
                      <a:gd name="connsiteY6" fmla="*/ 1908485 h 3817101"/>
                      <a:gd name="connsiteX7" fmla="*/ 0 w 8546747"/>
                      <a:gd name="connsiteY7" fmla="*/ 1908486 h 3817101"/>
                      <a:gd name="connsiteX0" fmla="*/ 0 w 8546747"/>
                      <a:gd name="connsiteY0" fmla="*/ 1908486 h 3817101"/>
                      <a:gd name="connsiteX1" fmla="*/ 2045008 w 8546747"/>
                      <a:gd name="connsiteY1" fmla="*/ 0 h 3817101"/>
                      <a:gd name="connsiteX2" fmla="*/ 7411140 w 8546747"/>
                      <a:gd name="connsiteY2" fmla="*/ 638355 h 3817101"/>
                      <a:gd name="connsiteX3" fmla="*/ 8546747 w 8546747"/>
                      <a:gd name="connsiteY3" fmla="*/ 1840224 h 3817101"/>
                      <a:gd name="connsiteX4" fmla="*/ 7345128 w 8546747"/>
                      <a:gd name="connsiteY4" fmla="*/ 3211625 h 3817101"/>
                      <a:gd name="connsiteX5" fmla="*/ 1976747 w 8546747"/>
                      <a:gd name="connsiteY5" fmla="*/ 3816972 h 3817101"/>
                      <a:gd name="connsiteX6" fmla="*/ 0 w 8546747"/>
                      <a:gd name="connsiteY6" fmla="*/ 1908485 h 3817101"/>
                      <a:gd name="connsiteX7" fmla="*/ 0 w 8546747"/>
                      <a:gd name="connsiteY7" fmla="*/ 1908486 h 3817101"/>
                      <a:gd name="connsiteX0" fmla="*/ 0 w 8546747"/>
                      <a:gd name="connsiteY0" fmla="*/ 1908486 h 3862601"/>
                      <a:gd name="connsiteX1" fmla="*/ 2045008 w 8546747"/>
                      <a:gd name="connsiteY1" fmla="*/ 0 h 3862601"/>
                      <a:gd name="connsiteX2" fmla="*/ 7411140 w 8546747"/>
                      <a:gd name="connsiteY2" fmla="*/ 638355 h 3862601"/>
                      <a:gd name="connsiteX3" fmla="*/ 8546747 w 8546747"/>
                      <a:gd name="connsiteY3" fmla="*/ 1840224 h 3862601"/>
                      <a:gd name="connsiteX4" fmla="*/ 7345128 w 8546747"/>
                      <a:gd name="connsiteY4" fmla="*/ 3211625 h 3862601"/>
                      <a:gd name="connsiteX5" fmla="*/ 2045008 w 8546747"/>
                      <a:gd name="connsiteY5" fmla="*/ 3862478 h 3862601"/>
                      <a:gd name="connsiteX6" fmla="*/ 0 w 8546747"/>
                      <a:gd name="connsiteY6" fmla="*/ 1908485 h 3862601"/>
                      <a:gd name="connsiteX7" fmla="*/ 0 w 8546747"/>
                      <a:gd name="connsiteY7" fmla="*/ 1908486 h 3862601"/>
                      <a:gd name="connsiteX0" fmla="*/ 0 w 8546747"/>
                      <a:gd name="connsiteY0" fmla="*/ 1908486 h 3863419"/>
                      <a:gd name="connsiteX1" fmla="*/ 2045008 w 8546747"/>
                      <a:gd name="connsiteY1" fmla="*/ 0 h 3863419"/>
                      <a:gd name="connsiteX2" fmla="*/ 7411140 w 8546747"/>
                      <a:gd name="connsiteY2" fmla="*/ 638355 h 3863419"/>
                      <a:gd name="connsiteX3" fmla="*/ 8546747 w 8546747"/>
                      <a:gd name="connsiteY3" fmla="*/ 1840224 h 3863419"/>
                      <a:gd name="connsiteX4" fmla="*/ 7345128 w 8546747"/>
                      <a:gd name="connsiteY4" fmla="*/ 3211625 h 3863419"/>
                      <a:gd name="connsiteX5" fmla="*/ 2045008 w 8546747"/>
                      <a:gd name="connsiteY5" fmla="*/ 3862478 h 3863419"/>
                      <a:gd name="connsiteX6" fmla="*/ 0 w 8546747"/>
                      <a:gd name="connsiteY6" fmla="*/ 1908485 h 3863419"/>
                      <a:gd name="connsiteX7" fmla="*/ 0 w 8546747"/>
                      <a:gd name="connsiteY7" fmla="*/ 1908486 h 3863419"/>
                      <a:gd name="connsiteX0" fmla="*/ 0 w 8546747"/>
                      <a:gd name="connsiteY0" fmla="*/ 1908486 h 3863419"/>
                      <a:gd name="connsiteX1" fmla="*/ 2045008 w 8546747"/>
                      <a:gd name="connsiteY1" fmla="*/ 0 h 3863419"/>
                      <a:gd name="connsiteX2" fmla="*/ 7411140 w 8546747"/>
                      <a:gd name="connsiteY2" fmla="*/ 638355 h 3863419"/>
                      <a:gd name="connsiteX3" fmla="*/ 8546747 w 8546747"/>
                      <a:gd name="connsiteY3" fmla="*/ 1840224 h 3863419"/>
                      <a:gd name="connsiteX4" fmla="*/ 7345128 w 8546747"/>
                      <a:gd name="connsiteY4" fmla="*/ 3211625 h 3863419"/>
                      <a:gd name="connsiteX5" fmla="*/ 2045008 w 8546747"/>
                      <a:gd name="connsiteY5" fmla="*/ 3862478 h 3863419"/>
                      <a:gd name="connsiteX6" fmla="*/ 0 w 8546747"/>
                      <a:gd name="connsiteY6" fmla="*/ 1908485 h 3863419"/>
                      <a:gd name="connsiteX7" fmla="*/ 0 w 8546747"/>
                      <a:gd name="connsiteY7" fmla="*/ 1908486 h 3863419"/>
                      <a:gd name="connsiteX0" fmla="*/ 0 w 8546747"/>
                      <a:gd name="connsiteY0" fmla="*/ 1908486 h 3863419"/>
                      <a:gd name="connsiteX1" fmla="*/ 2045008 w 8546747"/>
                      <a:gd name="connsiteY1" fmla="*/ 0 h 3863419"/>
                      <a:gd name="connsiteX2" fmla="*/ 7411140 w 8546747"/>
                      <a:gd name="connsiteY2" fmla="*/ 638355 h 3863419"/>
                      <a:gd name="connsiteX3" fmla="*/ 8546747 w 8546747"/>
                      <a:gd name="connsiteY3" fmla="*/ 1840224 h 3863419"/>
                      <a:gd name="connsiteX4" fmla="*/ 7345128 w 8546747"/>
                      <a:gd name="connsiteY4" fmla="*/ 3211625 h 3863419"/>
                      <a:gd name="connsiteX5" fmla="*/ 2045008 w 8546747"/>
                      <a:gd name="connsiteY5" fmla="*/ 3862478 h 3863419"/>
                      <a:gd name="connsiteX6" fmla="*/ 0 w 8546747"/>
                      <a:gd name="connsiteY6" fmla="*/ 1908485 h 3863419"/>
                      <a:gd name="connsiteX7" fmla="*/ 0 w 8546747"/>
                      <a:gd name="connsiteY7" fmla="*/ 1908486 h 3863419"/>
                      <a:gd name="connsiteX0" fmla="*/ 0 w 8546747"/>
                      <a:gd name="connsiteY0" fmla="*/ 1908486 h 3863419"/>
                      <a:gd name="connsiteX1" fmla="*/ 2045008 w 8546747"/>
                      <a:gd name="connsiteY1" fmla="*/ 0 h 3863419"/>
                      <a:gd name="connsiteX2" fmla="*/ 7411140 w 8546747"/>
                      <a:gd name="connsiteY2" fmla="*/ 638355 h 3863419"/>
                      <a:gd name="connsiteX3" fmla="*/ 8546747 w 8546747"/>
                      <a:gd name="connsiteY3" fmla="*/ 1840224 h 3863419"/>
                      <a:gd name="connsiteX4" fmla="*/ 7345128 w 8546747"/>
                      <a:gd name="connsiteY4" fmla="*/ 3211625 h 3863419"/>
                      <a:gd name="connsiteX5" fmla="*/ 2045008 w 8546747"/>
                      <a:gd name="connsiteY5" fmla="*/ 3862478 h 3863419"/>
                      <a:gd name="connsiteX6" fmla="*/ 0 w 8546747"/>
                      <a:gd name="connsiteY6" fmla="*/ 1908485 h 3863419"/>
                      <a:gd name="connsiteX7" fmla="*/ 0 w 8546747"/>
                      <a:gd name="connsiteY7" fmla="*/ 1908486 h 3863419"/>
                      <a:gd name="connsiteX0" fmla="*/ 0 w 8564911"/>
                      <a:gd name="connsiteY0" fmla="*/ 1908486 h 3863419"/>
                      <a:gd name="connsiteX1" fmla="*/ 2045008 w 8564911"/>
                      <a:gd name="connsiteY1" fmla="*/ 0 h 3863419"/>
                      <a:gd name="connsiteX2" fmla="*/ 7411140 w 8564911"/>
                      <a:gd name="connsiteY2" fmla="*/ 638355 h 3863419"/>
                      <a:gd name="connsiteX3" fmla="*/ 8546747 w 8564911"/>
                      <a:gd name="connsiteY3" fmla="*/ 1840224 h 3863419"/>
                      <a:gd name="connsiteX4" fmla="*/ 7345128 w 8564911"/>
                      <a:gd name="connsiteY4" fmla="*/ 3211625 h 3863419"/>
                      <a:gd name="connsiteX5" fmla="*/ 2045008 w 8564911"/>
                      <a:gd name="connsiteY5" fmla="*/ 3862478 h 3863419"/>
                      <a:gd name="connsiteX6" fmla="*/ 0 w 8564911"/>
                      <a:gd name="connsiteY6" fmla="*/ 1908485 h 3863419"/>
                      <a:gd name="connsiteX7" fmla="*/ 0 w 8564911"/>
                      <a:gd name="connsiteY7" fmla="*/ 1908486 h 3863419"/>
                      <a:gd name="connsiteX0" fmla="*/ 0 w 8554555"/>
                      <a:gd name="connsiteY0" fmla="*/ 1908486 h 3863419"/>
                      <a:gd name="connsiteX1" fmla="*/ 2045008 w 8554555"/>
                      <a:gd name="connsiteY1" fmla="*/ 0 h 3863419"/>
                      <a:gd name="connsiteX2" fmla="*/ 7411140 w 8554555"/>
                      <a:gd name="connsiteY2" fmla="*/ 638355 h 3863419"/>
                      <a:gd name="connsiteX3" fmla="*/ 8546747 w 8554555"/>
                      <a:gd name="connsiteY3" fmla="*/ 1840224 h 3863419"/>
                      <a:gd name="connsiteX4" fmla="*/ 7345128 w 8554555"/>
                      <a:gd name="connsiteY4" fmla="*/ 3211625 h 3863419"/>
                      <a:gd name="connsiteX5" fmla="*/ 2045008 w 8554555"/>
                      <a:gd name="connsiteY5" fmla="*/ 3862478 h 3863419"/>
                      <a:gd name="connsiteX6" fmla="*/ 0 w 8554555"/>
                      <a:gd name="connsiteY6" fmla="*/ 1908485 h 3863419"/>
                      <a:gd name="connsiteX7" fmla="*/ 0 w 8554555"/>
                      <a:gd name="connsiteY7" fmla="*/ 1908486 h 3863419"/>
                      <a:gd name="connsiteX0" fmla="*/ 0 w 8553208"/>
                      <a:gd name="connsiteY0" fmla="*/ 1908486 h 3863419"/>
                      <a:gd name="connsiteX1" fmla="*/ 2045008 w 8553208"/>
                      <a:gd name="connsiteY1" fmla="*/ 0 h 3863419"/>
                      <a:gd name="connsiteX2" fmla="*/ 7411140 w 8553208"/>
                      <a:gd name="connsiteY2" fmla="*/ 638355 h 3863419"/>
                      <a:gd name="connsiteX3" fmla="*/ 8546747 w 8553208"/>
                      <a:gd name="connsiteY3" fmla="*/ 1840224 h 3863419"/>
                      <a:gd name="connsiteX4" fmla="*/ 7247350 w 8553208"/>
                      <a:gd name="connsiteY4" fmla="*/ 3236070 h 3863419"/>
                      <a:gd name="connsiteX5" fmla="*/ 2045008 w 8553208"/>
                      <a:gd name="connsiteY5" fmla="*/ 3862478 h 3863419"/>
                      <a:gd name="connsiteX6" fmla="*/ 0 w 8553208"/>
                      <a:gd name="connsiteY6" fmla="*/ 1908485 h 3863419"/>
                      <a:gd name="connsiteX7" fmla="*/ 0 w 8553208"/>
                      <a:gd name="connsiteY7" fmla="*/ 1908486 h 3863419"/>
                      <a:gd name="connsiteX0" fmla="*/ 0 w 8553208"/>
                      <a:gd name="connsiteY0" fmla="*/ 1908486 h 3863419"/>
                      <a:gd name="connsiteX1" fmla="*/ 2045008 w 8553208"/>
                      <a:gd name="connsiteY1" fmla="*/ 0 h 3863419"/>
                      <a:gd name="connsiteX2" fmla="*/ 7313362 w 8553208"/>
                      <a:gd name="connsiteY2" fmla="*/ 622058 h 3863419"/>
                      <a:gd name="connsiteX3" fmla="*/ 8546747 w 8553208"/>
                      <a:gd name="connsiteY3" fmla="*/ 1840224 h 3863419"/>
                      <a:gd name="connsiteX4" fmla="*/ 7247350 w 8553208"/>
                      <a:gd name="connsiteY4" fmla="*/ 3236070 h 3863419"/>
                      <a:gd name="connsiteX5" fmla="*/ 2045008 w 8553208"/>
                      <a:gd name="connsiteY5" fmla="*/ 3862478 h 3863419"/>
                      <a:gd name="connsiteX6" fmla="*/ 0 w 8553208"/>
                      <a:gd name="connsiteY6" fmla="*/ 1908485 h 3863419"/>
                      <a:gd name="connsiteX7" fmla="*/ 0 w 8553208"/>
                      <a:gd name="connsiteY7" fmla="*/ 1908486 h 3863419"/>
                      <a:gd name="connsiteX0" fmla="*/ 0 w 8553208"/>
                      <a:gd name="connsiteY0" fmla="*/ 1908486 h 3863419"/>
                      <a:gd name="connsiteX1" fmla="*/ 2045008 w 8553208"/>
                      <a:gd name="connsiteY1" fmla="*/ 0 h 3863419"/>
                      <a:gd name="connsiteX2" fmla="*/ 7313362 w 8553208"/>
                      <a:gd name="connsiteY2" fmla="*/ 622058 h 3863419"/>
                      <a:gd name="connsiteX3" fmla="*/ 8546747 w 8553208"/>
                      <a:gd name="connsiteY3" fmla="*/ 1840224 h 3863419"/>
                      <a:gd name="connsiteX4" fmla="*/ 7247350 w 8553208"/>
                      <a:gd name="connsiteY4" fmla="*/ 3236070 h 3863419"/>
                      <a:gd name="connsiteX5" fmla="*/ 2045008 w 8553208"/>
                      <a:gd name="connsiteY5" fmla="*/ 3862478 h 3863419"/>
                      <a:gd name="connsiteX6" fmla="*/ 0 w 8553208"/>
                      <a:gd name="connsiteY6" fmla="*/ 1908485 h 3863419"/>
                      <a:gd name="connsiteX7" fmla="*/ 0 w 8553208"/>
                      <a:gd name="connsiteY7" fmla="*/ 1908486 h 3863419"/>
                      <a:gd name="connsiteX0" fmla="*/ 0 w 8546747"/>
                      <a:gd name="connsiteY0" fmla="*/ 1908486 h 3863419"/>
                      <a:gd name="connsiteX1" fmla="*/ 2045008 w 8546747"/>
                      <a:gd name="connsiteY1" fmla="*/ 0 h 3863419"/>
                      <a:gd name="connsiteX2" fmla="*/ 7313362 w 8546747"/>
                      <a:gd name="connsiteY2" fmla="*/ 622058 h 3863419"/>
                      <a:gd name="connsiteX3" fmla="*/ 8546747 w 8546747"/>
                      <a:gd name="connsiteY3" fmla="*/ 1840224 h 3863419"/>
                      <a:gd name="connsiteX4" fmla="*/ 7247350 w 8546747"/>
                      <a:gd name="connsiteY4" fmla="*/ 3236070 h 3863419"/>
                      <a:gd name="connsiteX5" fmla="*/ 2045008 w 8546747"/>
                      <a:gd name="connsiteY5" fmla="*/ 3862478 h 3863419"/>
                      <a:gd name="connsiteX6" fmla="*/ 0 w 8546747"/>
                      <a:gd name="connsiteY6" fmla="*/ 1908485 h 3863419"/>
                      <a:gd name="connsiteX7" fmla="*/ 0 w 8546747"/>
                      <a:gd name="connsiteY7" fmla="*/ 1908486 h 3863419"/>
                      <a:gd name="connsiteX0" fmla="*/ 0 w 8473413"/>
                      <a:gd name="connsiteY0" fmla="*/ 1908486 h 3863419"/>
                      <a:gd name="connsiteX1" fmla="*/ 2045008 w 8473413"/>
                      <a:gd name="connsiteY1" fmla="*/ 0 h 3863419"/>
                      <a:gd name="connsiteX2" fmla="*/ 7313362 w 8473413"/>
                      <a:gd name="connsiteY2" fmla="*/ 622058 h 3863419"/>
                      <a:gd name="connsiteX3" fmla="*/ 8473413 w 8473413"/>
                      <a:gd name="connsiteY3" fmla="*/ 1913560 h 3863419"/>
                      <a:gd name="connsiteX4" fmla="*/ 7247350 w 8473413"/>
                      <a:gd name="connsiteY4" fmla="*/ 3236070 h 3863419"/>
                      <a:gd name="connsiteX5" fmla="*/ 2045008 w 8473413"/>
                      <a:gd name="connsiteY5" fmla="*/ 3862478 h 3863419"/>
                      <a:gd name="connsiteX6" fmla="*/ 0 w 8473413"/>
                      <a:gd name="connsiteY6" fmla="*/ 1908485 h 3863419"/>
                      <a:gd name="connsiteX7" fmla="*/ 0 w 8473413"/>
                      <a:gd name="connsiteY7" fmla="*/ 1908486 h 3863419"/>
                      <a:gd name="connsiteX0" fmla="*/ 0 w 8473496"/>
                      <a:gd name="connsiteY0" fmla="*/ 1908486 h 3863419"/>
                      <a:gd name="connsiteX1" fmla="*/ 2045008 w 8473496"/>
                      <a:gd name="connsiteY1" fmla="*/ 0 h 3863419"/>
                      <a:gd name="connsiteX2" fmla="*/ 7313362 w 8473496"/>
                      <a:gd name="connsiteY2" fmla="*/ 622058 h 3863419"/>
                      <a:gd name="connsiteX3" fmla="*/ 8473413 w 8473496"/>
                      <a:gd name="connsiteY3" fmla="*/ 1913560 h 3863419"/>
                      <a:gd name="connsiteX4" fmla="*/ 7247350 w 8473496"/>
                      <a:gd name="connsiteY4" fmla="*/ 3236070 h 3863419"/>
                      <a:gd name="connsiteX5" fmla="*/ 2045008 w 8473496"/>
                      <a:gd name="connsiteY5" fmla="*/ 3862478 h 3863419"/>
                      <a:gd name="connsiteX6" fmla="*/ 0 w 8473496"/>
                      <a:gd name="connsiteY6" fmla="*/ 1908485 h 3863419"/>
                      <a:gd name="connsiteX7" fmla="*/ 0 w 8473496"/>
                      <a:gd name="connsiteY7" fmla="*/ 1908486 h 3863419"/>
                      <a:gd name="connsiteX0" fmla="*/ 0 w 8473713"/>
                      <a:gd name="connsiteY0" fmla="*/ 3121301 h 5076234"/>
                      <a:gd name="connsiteX1" fmla="*/ 2045008 w 8473713"/>
                      <a:gd name="connsiteY1" fmla="*/ 1212815 h 5076234"/>
                      <a:gd name="connsiteX2" fmla="*/ 7723346 w 8473713"/>
                      <a:gd name="connsiteY2" fmla="*/ 34198 h 5076234"/>
                      <a:gd name="connsiteX3" fmla="*/ 8473413 w 8473713"/>
                      <a:gd name="connsiteY3" fmla="*/ 3126375 h 5076234"/>
                      <a:gd name="connsiteX4" fmla="*/ 7247350 w 8473713"/>
                      <a:gd name="connsiteY4" fmla="*/ 4448885 h 5076234"/>
                      <a:gd name="connsiteX5" fmla="*/ 2045008 w 8473713"/>
                      <a:gd name="connsiteY5" fmla="*/ 5075293 h 5076234"/>
                      <a:gd name="connsiteX6" fmla="*/ 0 w 8473713"/>
                      <a:gd name="connsiteY6" fmla="*/ 3121300 h 5076234"/>
                      <a:gd name="connsiteX7" fmla="*/ 0 w 8473713"/>
                      <a:gd name="connsiteY7" fmla="*/ 3121301 h 5076234"/>
                      <a:gd name="connsiteX0" fmla="*/ 0 w 8487286"/>
                      <a:gd name="connsiteY0" fmla="*/ 3121301 h 5076234"/>
                      <a:gd name="connsiteX1" fmla="*/ 2045008 w 8487286"/>
                      <a:gd name="connsiteY1" fmla="*/ 1212815 h 5076234"/>
                      <a:gd name="connsiteX2" fmla="*/ 7723346 w 8487286"/>
                      <a:gd name="connsiteY2" fmla="*/ 34198 h 5076234"/>
                      <a:gd name="connsiteX3" fmla="*/ 8473413 w 8487286"/>
                      <a:gd name="connsiteY3" fmla="*/ 3126375 h 5076234"/>
                      <a:gd name="connsiteX4" fmla="*/ 7247350 w 8487286"/>
                      <a:gd name="connsiteY4" fmla="*/ 4448885 h 5076234"/>
                      <a:gd name="connsiteX5" fmla="*/ 2045008 w 8487286"/>
                      <a:gd name="connsiteY5" fmla="*/ 5075293 h 5076234"/>
                      <a:gd name="connsiteX6" fmla="*/ 0 w 8487286"/>
                      <a:gd name="connsiteY6" fmla="*/ 3121300 h 5076234"/>
                      <a:gd name="connsiteX7" fmla="*/ 0 w 8487286"/>
                      <a:gd name="connsiteY7" fmla="*/ 3121301 h 5076234"/>
                      <a:gd name="connsiteX0" fmla="*/ 0 w 8487286"/>
                      <a:gd name="connsiteY0" fmla="*/ 3207392 h 5162325"/>
                      <a:gd name="connsiteX1" fmla="*/ 2045008 w 8487286"/>
                      <a:gd name="connsiteY1" fmla="*/ 1298906 h 5162325"/>
                      <a:gd name="connsiteX2" fmla="*/ 7723346 w 8487286"/>
                      <a:gd name="connsiteY2" fmla="*/ 120289 h 5162325"/>
                      <a:gd name="connsiteX3" fmla="*/ 8473413 w 8487286"/>
                      <a:gd name="connsiteY3" fmla="*/ 3212466 h 5162325"/>
                      <a:gd name="connsiteX4" fmla="*/ 7247350 w 8487286"/>
                      <a:gd name="connsiteY4" fmla="*/ 4534976 h 5162325"/>
                      <a:gd name="connsiteX5" fmla="*/ 2045008 w 8487286"/>
                      <a:gd name="connsiteY5" fmla="*/ 5161384 h 5162325"/>
                      <a:gd name="connsiteX6" fmla="*/ 0 w 8487286"/>
                      <a:gd name="connsiteY6" fmla="*/ 3207391 h 5162325"/>
                      <a:gd name="connsiteX7" fmla="*/ 0 w 8487286"/>
                      <a:gd name="connsiteY7" fmla="*/ 3207392 h 5162325"/>
                      <a:gd name="connsiteX0" fmla="*/ 0 w 8417016"/>
                      <a:gd name="connsiteY0" fmla="*/ 3207392 h 5162325"/>
                      <a:gd name="connsiteX1" fmla="*/ 2045008 w 8417016"/>
                      <a:gd name="connsiteY1" fmla="*/ 1298906 h 5162325"/>
                      <a:gd name="connsiteX2" fmla="*/ 7723346 w 8417016"/>
                      <a:gd name="connsiteY2" fmla="*/ 120289 h 5162325"/>
                      <a:gd name="connsiteX3" fmla="*/ 8382305 w 8417016"/>
                      <a:gd name="connsiteY3" fmla="*/ 2190463 h 5162325"/>
                      <a:gd name="connsiteX4" fmla="*/ 7247350 w 8417016"/>
                      <a:gd name="connsiteY4" fmla="*/ 4534976 h 5162325"/>
                      <a:gd name="connsiteX5" fmla="*/ 2045008 w 8417016"/>
                      <a:gd name="connsiteY5" fmla="*/ 5161384 h 5162325"/>
                      <a:gd name="connsiteX6" fmla="*/ 0 w 8417016"/>
                      <a:gd name="connsiteY6" fmla="*/ 3207391 h 5162325"/>
                      <a:gd name="connsiteX7" fmla="*/ 0 w 8417016"/>
                      <a:gd name="connsiteY7" fmla="*/ 3207392 h 5162325"/>
                      <a:gd name="connsiteX0" fmla="*/ 0 w 8417016"/>
                      <a:gd name="connsiteY0" fmla="*/ 3207392 h 5162325"/>
                      <a:gd name="connsiteX1" fmla="*/ 2045008 w 8417016"/>
                      <a:gd name="connsiteY1" fmla="*/ 1298906 h 5162325"/>
                      <a:gd name="connsiteX2" fmla="*/ 7723346 w 8417016"/>
                      <a:gd name="connsiteY2" fmla="*/ 120289 h 5162325"/>
                      <a:gd name="connsiteX3" fmla="*/ 8382305 w 8417016"/>
                      <a:gd name="connsiteY3" fmla="*/ 2190463 h 5162325"/>
                      <a:gd name="connsiteX4" fmla="*/ 5835183 w 8417016"/>
                      <a:gd name="connsiteY4" fmla="*/ 3123637 h 5162325"/>
                      <a:gd name="connsiteX5" fmla="*/ 2045008 w 8417016"/>
                      <a:gd name="connsiteY5" fmla="*/ 5161384 h 5162325"/>
                      <a:gd name="connsiteX6" fmla="*/ 0 w 8417016"/>
                      <a:gd name="connsiteY6" fmla="*/ 3207391 h 5162325"/>
                      <a:gd name="connsiteX7" fmla="*/ 0 w 8417016"/>
                      <a:gd name="connsiteY7" fmla="*/ 3207392 h 5162325"/>
                      <a:gd name="connsiteX0" fmla="*/ 0 w 8417016"/>
                      <a:gd name="connsiteY0" fmla="*/ 3119861 h 7002732"/>
                      <a:gd name="connsiteX1" fmla="*/ 6714272 w 8417016"/>
                      <a:gd name="connsiteY1" fmla="*/ 7002733 h 7002732"/>
                      <a:gd name="connsiteX2" fmla="*/ 7723346 w 8417016"/>
                      <a:gd name="connsiteY2" fmla="*/ 32758 h 7002732"/>
                      <a:gd name="connsiteX3" fmla="*/ 8382305 w 8417016"/>
                      <a:gd name="connsiteY3" fmla="*/ 2102932 h 7002732"/>
                      <a:gd name="connsiteX4" fmla="*/ 5835183 w 8417016"/>
                      <a:gd name="connsiteY4" fmla="*/ 3036106 h 7002732"/>
                      <a:gd name="connsiteX5" fmla="*/ 2045008 w 8417016"/>
                      <a:gd name="connsiteY5" fmla="*/ 5073853 h 7002732"/>
                      <a:gd name="connsiteX6" fmla="*/ 0 w 8417016"/>
                      <a:gd name="connsiteY6" fmla="*/ 3119860 h 7002732"/>
                      <a:gd name="connsiteX7" fmla="*/ 0 w 8417016"/>
                      <a:gd name="connsiteY7" fmla="*/ 3119861 h 7002732"/>
                      <a:gd name="connsiteX0" fmla="*/ 0 w 8417016"/>
                      <a:gd name="connsiteY0" fmla="*/ 3119859 h 7270707"/>
                      <a:gd name="connsiteX1" fmla="*/ 4252327 w 8417016"/>
                      <a:gd name="connsiteY1" fmla="*/ 5571971 h 7270707"/>
                      <a:gd name="connsiteX2" fmla="*/ 6714272 w 8417016"/>
                      <a:gd name="connsiteY2" fmla="*/ 7002731 h 7270707"/>
                      <a:gd name="connsiteX3" fmla="*/ 7723346 w 8417016"/>
                      <a:gd name="connsiteY3" fmla="*/ 32756 h 7270707"/>
                      <a:gd name="connsiteX4" fmla="*/ 8382305 w 8417016"/>
                      <a:gd name="connsiteY4" fmla="*/ 2102930 h 7270707"/>
                      <a:gd name="connsiteX5" fmla="*/ 5835183 w 8417016"/>
                      <a:gd name="connsiteY5" fmla="*/ 3036104 h 7270707"/>
                      <a:gd name="connsiteX6" fmla="*/ 2045008 w 8417016"/>
                      <a:gd name="connsiteY6" fmla="*/ 5073851 h 7270707"/>
                      <a:gd name="connsiteX7" fmla="*/ 0 w 8417016"/>
                      <a:gd name="connsiteY7" fmla="*/ 3119858 h 7270707"/>
                      <a:gd name="connsiteX8" fmla="*/ 0 w 8417016"/>
                      <a:gd name="connsiteY8" fmla="*/ 3119859 h 7270707"/>
                      <a:gd name="connsiteX0" fmla="*/ 0 w 8417016"/>
                      <a:gd name="connsiteY0" fmla="*/ 3119859 h 7099932"/>
                      <a:gd name="connsiteX1" fmla="*/ 2771828 w 8417016"/>
                      <a:gd name="connsiteY1" fmla="*/ 1337953 h 7099932"/>
                      <a:gd name="connsiteX2" fmla="*/ 6714272 w 8417016"/>
                      <a:gd name="connsiteY2" fmla="*/ 7002731 h 7099932"/>
                      <a:gd name="connsiteX3" fmla="*/ 7723346 w 8417016"/>
                      <a:gd name="connsiteY3" fmla="*/ 32756 h 7099932"/>
                      <a:gd name="connsiteX4" fmla="*/ 8382305 w 8417016"/>
                      <a:gd name="connsiteY4" fmla="*/ 2102930 h 7099932"/>
                      <a:gd name="connsiteX5" fmla="*/ 5835183 w 8417016"/>
                      <a:gd name="connsiteY5" fmla="*/ 3036104 h 7099932"/>
                      <a:gd name="connsiteX6" fmla="*/ 2045008 w 8417016"/>
                      <a:gd name="connsiteY6" fmla="*/ 5073851 h 7099932"/>
                      <a:gd name="connsiteX7" fmla="*/ 0 w 8417016"/>
                      <a:gd name="connsiteY7" fmla="*/ 3119858 h 7099932"/>
                      <a:gd name="connsiteX8" fmla="*/ 0 w 8417016"/>
                      <a:gd name="connsiteY8" fmla="*/ 3119859 h 7099932"/>
                      <a:gd name="connsiteX0" fmla="*/ 0 w 8417016"/>
                      <a:gd name="connsiteY0" fmla="*/ 3119859 h 7099930"/>
                      <a:gd name="connsiteX1" fmla="*/ 2771828 w 8417016"/>
                      <a:gd name="connsiteY1" fmla="*/ 1337953 h 7099930"/>
                      <a:gd name="connsiteX2" fmla="*/ 6714272 w 8417016"/>
                      <a:gd name="connsiteY2" fmla="*/ 7002731 h 7099930"/>
                      <a:gd name="connsiteX3" fmla="*/ 7723346 w 8417016"/>
                      <a:gd name="connsiteY3" fmla="*/ 32756 h 7099930"/>
                      <a:gd name="connsiteX4" fmla="*/ 8382305 w 8417016"/>
                      <a:gd name="connsiteY4" fmla="*/ 2102930 h 7099930"/>
                      <a:gd name="connsiteX5" fmla="*/ 5835183 w 8417016"/>
                      <a:gd name="connsiteY5" fmla="*/ 3036104 h 7099930"/>
                      <a:gd name="connsiteX6" fmla="*/ 2045008 w 8417016"/>
                      <a:gd name="connsiteY6" fmla="*/ 5073851 h 7099930"/>
                      <a:gd name="connsiteX7" fmla="*/ 0 w 8417016"/>
                      <a:gd name="connsiteY7" fmla="*/ 3119858 h 7099930"/>
                      <a:gd name="connsiteX8" fmla="*/ 0 w 8417016"/>
                      <a:gd name="connsiteY8" fmla="*/ 3119859 h 7099930"/>
                      <a:gd name="connsiteX0" fmla="*/ 12782 w 8429798"/>
                      <a:gd name="connsiteY0" fmla="*/ 3119859 h 7099932"/>
                      <a:gd name="connsiteX1" fmla="*/ 2784610 w 8429798"/>
                      <a:gd name="connsiteY1" fmla="*/ 1337953 h 7099932"/>
                      <a:gd name="connsiteX2" fmla="*/ 6727054 w 8429798"/>
                      <a:gd name="connsiteY2" fmla="*/ 7002731 h 7099932"/>
                      <a:gd name="connsiteX3" fmla="*/ 7736128 w 8429798"/>
                      <a:gd name="connsiteY3" fmla="*/ 32756 h 7099932"/>
                      <a:gd name="connsiteX4" fmla="*/ 8395087 w 8429798"/>
                      <a:gd name="connsiteY4" fmla="*/ 2102930 h 7099932"/>
                      <a:gd name="connsiteX5" fmla="*/ 5847965 w 8429798"/>
                      <a:gd name="connsiteY5" fmla="*/ 3036104 h 7099932"/>
                      <a:gd name="connsiteX6" fmla="*/ 2057790 w 8429798"/>
                      <a:gd name="connsiteY6" fmla="*/ 5073851 h 7099932"/>
                      <a:gd name="connsiteX7" fmla="*/ 12782 w 8429798"/>
                      <a:gd name="connsiteY7" fmla="*/ 3119858 h 7099932"/>
                      <a:gd name="connsiteX8" fmla="*/ 12782 w 8429798"/>
                      <a:gd name="connsiteY8" fmla="*/ 3119859 h 7099932"/>
                      <a:gd name="connsiteX0" fmla="*/ 12782 w 8429798"/>
                      <a:gd name="connsiteY0" fmla="*/ 3119859 h 7480744"/>
                      <a:gd name="connsiteX1" fmla="*/ 2784610 w 8429798"/>
                      <a:gd name="connsiteY1" fmla="*/ 1337953 h 7480744"/>
                      <a:gd name="connsiteX2" fmla="*/ 4971193 w 8429798"/>
                      <a:gd name="connsiteY2" fmla="*/ 6374976 h 7480744"/>
                      <a:gd name="connsiteX3" fmla="*/ 6727054 w 8429798"/>
                      <a:gd name="connsiteY3" fmla="*/ 7002731 h 7480744"/>
                      <a:gd name="connsiteX4" fmla="*/ 7736128 w 8429798"/>
                      <a:gd name="connsiteY4" fmla="*/ 32756 h 7480744"/>
                      <a:gd name="connsiteX5" fmla="*/ 8395087 w 8429798"/>
                      <a:gd name="connsiteY5" fmla="*/ 2102930 h 7480744"/>
                      <a:gd name="connsiteX6" fmla="*/ 5847965 w 8429798"/>
                      <a:gd name="connsiteY6" fmla="*/ 3036104 h 7480744"/>
                      <a:gd name="connsiteX7" fmla="*/ 2057790 w 8429798"/>
                      <a:gd name="connsiteY7" fmla="*/ 5073851 h 7480744"/>
                      <a:gd name="connsiteX8" fmla="*/ 12782 w 8429798"/>
                      <a:gd name="connsiteY8" fmla="*/ 3119858 h 7480744"/>
                      <a:gd name="connsiteX9" fmla="*/ 12782 w 8429798"/>
                      <a:gd name="connsiteY9" fmla="*/ 3119859 h 7480744"/>
                      <a:gd name="connsiteX0" fmla="*/ 12782 w 8429798"/>
                      <a:gd name="connsiteY0" fmla="*/ 3124425 h 6945179"/>
                      <a:gd name="connsiteX1" fmla="*/ 2784610 w 8429798"/>
                      <a:gd name="connsiteY1" fmla="*/ 1342519 h 6945179"/>
                      <a:gd name="connsiteX2" fmla="*/ 4971193 w 8429798"/>
                      <a:gd name="connsiteY2" fmla="*/ 6379542 h 6945179"/>
                      <a:gd name="connsiteX3" fmla="*/ 7296478 w 8429798"/>
                      <a:gd name="connsiteY3" fmla="*/ 6033959 h 6945179"/>
                      <a:gd name="connsiteX4" fmla="*/ 7736128 w 8429798"/>
                      <a:gd name="connsiteY4" fmla="*/ 37322 h 6945179"/>
                      <a:gd name="connsiteX5" fmla="*/ 8395087 w 8429798"/>
                      <a:gd name="connsiteY5" fmla="*/ 2107496 h 6945179"/>
                      <a:gd name="connsiteX6" fmla="*/ 5847965 w 8429798"/>
                      <a:gd name="connsiteY6" fmla="*/ 3040670 h 6945179"/>
                      <a:gd name="connsiteX7" fmla="*/ 2057790 w 8429798"/>
                      <a:gd name="connsiteY7" fmla="*/ 5078417 h 6945179"/>
                      <a:gd name="connsiteX8" fmla="*/ 12782 w 8429798"/>
                      <a:gd name="connsiteY8" fmla="*/ 3124424 h 6945179"/>
                      <a:gd name="connsiteX9" fmla="*/ 12782 w 8429798"/>
                      <a:gd name="connsiteY9" fmla="*/ 3124425 h 6945179"/>
                      <a:gd name="connsiteX0" fmla="*/ 12782 w 8395141"/>
                      <a:gd name="connsiteY0" fmla="*/ 3463356 h 7284110"/>
                      <a:gd name="connsiteX1" fmla="*/ 2784610 w 8395141"/>
                      <a:gd name="connsiteY1" fmla="*/ 1681450 h 7284110"/>
                      <a:gd name="connsiteX2" fmla="*/ 4971193 w 8395141"/>
                      <a:gd name="connsiteY2" fmla="*/ 6718473 h 7284110"/>
                      <a:gd name="connsiteX3" fmla="*/ 7296478 w 8395141"/>
                      <a:gd name="connsiteY3" fmla="*/ 6372890 h 7284110"/>
                      <a:gd name="connsiteX4" fmla="*/ 6620060 w 8395141"/>
                      <a:gd name="connsiteY4" fmla="*/ 35586 h 7284110"/>
                      <a:gd name="connsiteX5" fmla="*/ 8395087 w 8395141"/>
                      <a:gd name="connsiteY5" fmla="*/ 2446427 h 7284110"/>
                      <a:gd name="connsiteX6" fmla="*/ 5847965 w 8395141"/>
                      <a:gd name="connsiteY6" fmla="*/ 3379601 h 7284110"/>
                      <a:gd name="connsiteX7" fmla="*/ 2057790 w 8395141"/>
                      <a:gd name="connsiteY7" fmla="*/ 5417348 h 7284110"/>
                      <a:gd name="connsiteX8" fmla="*/ 12782 w 8395141"/>
                      <a:gd name="connsiteY8" fmla="*/ 3463355 h 7284110"/>
                      <a:gd name="connsiteX9" fmla="*/ 12782 w 8395141"/>
                      <a:gd name="connsiteY9" fmla="*/ 3463356 h 7284110"/>
                      <a:gd name="connsiteX0" fmla="*/ 12782 w 8850660"/>
                      <a:gd name="connsiteY0" fmla="*/ 3463356 h 7284110"/>
                      <a:gd name="connsiteX1" fmla="*/ 2784610 w 8850660"/>
                      <a:gd name="connsiteY1" fmla="*/ 1681450 h 7284110"/>
                      <a:gd name="connsiteX2" fmla="*/ 4971193 w 8850660"/>
                      <a:gd name="connsiteY2" fmla="*/ 6718473 h 7284110"/>
                      <a:gd name="connsiteX3" fmla="*/ 7296478 w 8850660"/>
                      <a:gd name="connsiteY3" fmla="*/ 6372890 h 7284110"/>
                      <a:gd name="connsiteX4" fmla="*/ 6620060 w 8850660"/>
                      <a:gd name="connsiteY4" fmla="*/ 35586 h 7284110"/>
                      <a:gd name="connsiteX5" fmla="*/ 8850625 w 8850660"/>
                      <a:gd name="connsiteY5" fmla="*/ 1838091 h 7284110"/>
                      <a:gd name="connsiteX6" fmla="*/ 5847965 w 8850660"/>
                      <a:gd name="connsiteY6" fmla="*/ 3379601 h 7284110"/>
                      <a:gd name="connsiteX7" fmla="*/ 2057790 w 8850660"/>
                      <a:gd name="connsiteY7" fmla="*/ 5417348 h 7284110"/>
                      <a:gd name="connsiteX8" fmla="*/ 12782 w 8850660"/>
                      <a:gd name="connsiteY8" fmla="*/ 3463355 h 7284110"/>
                      <a:gd name="connsiteX9" fmla="*/ 12782 w 8850660"/>
                      <a:gd name="connsiteY9" fmla="*/ 3463356 h 7284110"/>
                      <a:gd name="connsiteX0" fmla="*/ 12782 w 8850660"/>
                      <a:gd name="connsiteY0" fmla="*/ 3427770 h 7248524"/>
                      <a:gd name="connsiteX1" fmla="*/ 2784610 w 8850660"/>
                      <a:gd name="connsiteY1" fmla="*/ 1645864 h 7248524"/>
                      <a:gd name="connsiteX2" fmla="*/ 4971193 w 8850660"/>
                      <a:gd name="connsiteY2" fmla="*/ 6682887 h 7248524"/>
                      <a:gd name="connsiteX3" fmla="*/ 7296478 w 8850660"/>
                      <a:gd name="connsiteY3" fmla="*/ 6337304 h 7248524"/>
                      <a:gd name="connsiteX4" fmla="*/ 6620060 w 8850660"/>
                      <a:gd name="connsiteY4" fmla="*/ 0 h 7248524"/>
                      <a:gd name="connsiteX5" fmla="*/ 8850625 w 8850660"/>
                      <a:gd name="connsiteY5" fmla="*/ 1802505 h 7248524"/>
                      <a:gd name="connsiteX6" fmla="*/ 5847965 w 8850660"/>
                      <a:gd name="connsiteY6" fmla="*/ 3344015 h 7248524"/>
                      <a:gd name="connsiteX7" fmla="*/ 2057790 w 8850660"/>
                      <a:gd name="connsiteY7" fmla="*/ 5381762 h 7248524"/>
                      <a:gd name="connsiteX8" fmla="*/ 12782 w 8850660"/>
                      <a:gd name="connsiteY8" fmla="*/ 3427769 h 7248524"/>
                      <a:gd name="connsiteX9" fmla="*/ 12782 w 8850660"/>
                      <a:gd name="connsiteY9" fmla="*/ 3427770 h 7248524"/>
                      <a:gd name="connsiteX0" fmla="*/ 12782 w 8850672"/>
                      <a:gd name="connsiteY0" fmla="*/ 3484520 h 7305274"/>
                      <a:gd name="connsiteX1" fmla="*/ 2784610 w 8850672"/>
                      <a:gd name="connsiteY1" fmla="*/ 1702614 h 7305274"/>
                      <a:gd name="connsiteX2" fmla="*/ 4971193 w 8850672"/>
                      <a:gd name="connsiteY2" fmla="*/ 6739637 h 7305274"/>
                      <a:gd name="connsiteX3" fmla="*/ 7296478 w 8850672"/>
                      <a:gd name="connsiteY3" fmla="*/ 6394054 h 7305274"/>
                      <a:gd name="connsiteX4" fmla="*/ 6620060 w 8850672"/>
                      <a:gd name="connsiteY4" fmla="*/ 56750 h 7305274"/>
                      <a:gd name="connsiteX5" fmla="*/ 8850625 w 8850672"/>
                      <a:gd name="connsiteY5" fmla="*/ 1859255 h 7305274"/>
                      <a:gd name="connsiteX6" fmla="*/ 5847965 w 8850672"/>
                      <a:gd name="connsiteY6" fmla="*/ 3400765 h 7305274"/>
                      <a:gd name="connsiteX7" fmla="*/ 2057790 w 8850672"/>
                      <a:gd name="connsiteY7" fmla="*/ 5438512 h 7305274"/>
                      <a:gd name="connsiteX8" fmla="*/ 12782 w 8850672"/>
                      <a:gd name="connsiteY8" fmla="*/ 3484519 h 7305274"/>
                      <a:gd name="connsiteX9" fmla="*/ 12782 w 8850672"/>
                      <a:gd name="connsiteY9" fmla="*/ 3484520 h 7305274"/>
                      <a:gd name="connsiteX0" fmla="*/ 12782 w 8873449"/>
                      <a:gd name="connsiteY0" fmla="*/ 3482241 h 7302995"/>
                      <a:gd name="connsiteX1" fmla="*/ 2784610 w 8873449"/>
                      <a:gd name="connsiteY1" fmla="*/ 1700335 h 7302995"/>
                      <a:gd name="connsiteX2" fmla="*/ 4971193 w 8873449"/>
                      <a:gd name="connsiteY2" fmla="*/ 6737358 h 7302995"/>
                      <a:gd name="connsiteX3" fmla="*/ 7296478 w 8873449"/>
                      <a:gd name="connsiteY3" fmla="*/ 6391775 h 7302995"/>
                      <a:gd name="connsiteX4" fmla="*/ 6620060 w 8873449"/>
                      <a:gd name="connsiteY4" fmla="*/ 54471 h 7302995"/>
                      <a:gd name="connsiteX5" fmla="*/ 8873403 w 8873449"/>
                      <a:gd name="connsiteY5" fmla="*/ 1929978 h 7302995"/>
                      <a:gd name="connsiteX6" fmla="*/ 5847965 w 8873449"/>
                      <a:gd name="connsiteY6" fmla="*/ 3398486 h 7302995"/>
                      <a:gd name="connsiteX7" fmla="*/ 2057790 w 8873449"/>
                      <a:gd name="connsiteY7" fmla="*/ 5436233 h 7302995"/>
                      <a:gd name="connsiteX8" fmla="*/ 12782 w 8873449"/>
                      <a:gd name="connsiteY8" fmla="*/ 3482240 h 7302995"/>
                      <a:gd name="connsiteX9" fmla="*/ 12782 w 8873449"/>
                      <a:gd name="connsiteY9" fmla="*/ 3482241 h 7302995"/>
                      <a:gd name="connsiteX0" fmla="*/ 12782 w 8891935"/>
                      <a:gd name="connsiteY0" fmla="*/ 3482241 h 7302995"/>
                      <a:gd name="connsiteX1" fmla="*/ 2784610 w 8891935"/>
                      <a:gd name="connsiteY1" fmla="*/ 1700335 h 7302995"/>
                      <a:gd name="connsiteX2" fmla="*/ 4971193 w 8891935"/>
                      <a:gd name="connsiteY2" fmla="*/ 6737358 h 7302995"/>
                      <a:gd name="connsiteX3" fmla="*/ 7296478 w 8891935"/>
                      <a:gd name="connsiteY3" fmla="*/ 6391775 h 7302995"/>
                      <a:gd name="connsiteX4" fmla="*/ 6620060 w 8891935"/>
                      <a:gd name="connsiteY4" fmla="*/ 54471 h 7302995"/>
                      <a:gd name="connsiteX5" fmla="*/ 8873403 w 8891935"/>
                      <a:gd name="connsiteY5" fmla="*/ 1929978 h 7302995"/>
                      <a:gd name="connsiteX6" fmla="*/ 5847965 w 8891935"/>
                      <a:gd name="connsiteY6" fmla="*/ 3398486 h 7302995"/>
                      <a:gd name="connsiteX7" fmla="*/ 2057790 w 8891935"/>
                      <a:gd name="connsiteY7" fmla="*/ 5436233 h 7302995"/>
                      <a:gd name="connsiteX8" fmla="*/ 12782 w 8891935"/>
                      <a:gd name="connsiteY8" fmla="*/ 3482240 h 7302995"/>
                      <a:gd name="connsiteX9" fmla="*/ 12782 w 8891935"/>
                      <a:gd name="connsiteY9" fmla="*/ 3482241 h 7302995"/>
                      <a:gd name="connsiteX0" fmla="*/ 12782 w 8891935"/>
                      <a:gd name="connsiteY0" fmla="*/ 3511486 h 7332240"/>
                      <a:gd name="connsiteX1" fmla="*/ 2784610 w 8891935"/>
                      <a:gd name="connsiteY1" fmla="*/ 1729580 h 7332240"/>
                      <a:gd name="connsiteX2" fmla="*/ 4971193 w 8891935"/>
                      <a:gd name="connsiteY2" fmla="*/ 6766603 h 7332240"/>
                      <a:gd name="connsiteX3" fmla="*/ 7296478 w 8891935"/>
                      <a:gd name="connsiteY3" fmla="*/ 6421020 h 7332240"/>
                      <a:gd name="connsiteX4" fmla="*/ 6620060 w 8891935"/>
                      <a:gd name="connsiteY4" fmla="*/ 83716 h 7332240"/>
                      <a:gd name="connsiteX5" fmla="*/ 8873403 w 8891935"/>
                      <a:gd name="connsiteY5" fmla="*/ 1959223 h 7332240"/>
                      <a:gd name="connsiteX6" fmla="*/ 5847965 w 8891935"/>
                      <a:gd name="connsiteY6" fmla="*/ 3427731 h 7332240"/>
                      <a:gd name="connsiteX7" fmla="*/ 2057790 w 8891935"/>
                      <a:gd name="connsiteY7" fmla="*/ 5465478 h 7332240"/>
                      <a:gd name="connsiteX8" fmla="*/ 12782 w 8891935"/>
                      <a:gd name="connsiteY8" fmla="*/ 3511485 h 7332240"/>
                      <a:gd name="connsiteX9" fmla="*/ 12782 w 8891935"/>
                      <a:gd name="connsiteY9" fmla="*/ 3511486 h 7332240"/>
                      <a:gd name="connsiteX0" fmla="*/ 12782 w 8875020"/>
                      <a:gd name="connsiteY0" fmla="*/ 3511486 h 7332240"/>
                      <a:gd name="connsiteX1" fmla="*/ 2784610 w 8875020"/>
                      <a:gd name="connsiteY1" fmla="*/ 1729580 h 7332240"/>
                      <a:gd name="connsiteX2" fmla="*/ 4971193 w 8875020"/>
                      <a:gd name="connsiteY2" fmla="*/ 6766603 h 7332240"/>
                      <a:gd name="connsiteX3" fmla="*/ 7296478 w 8875020"/>
                      <a:gd name="connsiteY3" fmla="*/ 6421020 h 7332240"/>
                      <a:gd name="connsiteX4" fmla="*/ 6620060 w 8875020"/>
                      <a:gd name="connsiteY4" fmla="*/ 83716 h 7332240"/>
                      <a:gd name="connsiteX5" fmla="*/ 8873403 w 8875020"/>
                      <a:gd name="connsiteY5" fmla="*/ 1959223 h 7332240"/>
                      <a:gd name="connsiteX6" fmla="*/ 5847965 w 8875020"/>
                      <a:gd name="connsiteY6" fmla="*/ 3427731 h 7332240"/>
                      <a:gd name="connsiteX7" fmla="*/ 2057790 w 8875020"/>
                      <a:gd name="connsiteY7" fmla="*/ 5465478 h 7332240"/>
                      <a:gd name="connsiteX8" fmla="*/ 12782 w 8875020"/>
                      <a:gd name="connsiteY8" fmla="*/ 3511485 h 7332240"/>
                      <a:gd name="connsiteX9" fmla="*/ 12782 w 8875020"/>
                      <a:gd name="connsiteY9" fmla="*/ 3511486 h 7332240"/>
                      <a:gd name="connsiteX0" fmla="*/ 12782 w 8579167"/>
                      <a:gd name="connsiteY0" fmla="*/ 3535926 h 7356680"/>
                      <a:gd name="connsiteX1" fmla="*/ 2784610 w 8579167"/>
                      <a:gd name="connsiteY1" fmla="*/ 1754020 h 7356680"/>
                      <a:gd name="connsiteX2" fmla="*/ 4971193 w 8579167"/>
                      <a:gd name="connsiteY2" fmla="*/ 6791043 h 7356680"/>
                      <a:gd name="connsiteX3" fmla="*/ 7296478 w 8579167"/>
                      <a:gd name="connsiteY3" fmla="*/ 6445460 h 7356680"/>
                      <a:gd name="connsiteX4" fmla="*/ 6620060 w 8579167"/>
                      <a:gd name="connsiteY4" fmla="*/ 108156 h 7356680"/>
                      <a:gd name="connsiteX5" fmla="*/ 8577304 w 8579167"/>
                      <a:gd name="connsiteY5" fmla="*/ 1691661 h 7356680"/>
                      <a:gd name="connsiteX6" fmla="*/ 5847965 w 8579167"/>
                      <a:gd name="connsiteY6" fmla="*/ 3452171 h 7356680"/>
                      <a:gd name="connsiteX7" fmla="*/ 2057790 w 8579167"/>
                      <a:gd name="connsiteY7" fmla="*/ 5489918 h 7356680"/>
                      <a:gd name="connsiteX8" fmla="*/ 12782 w 8579167"/>
                      <a:gd name="connsiteY8" fmla="*/ 3535925 h 7356680"/>
                      <a:gd name="connsiteX9" fmla="*/ 12782 w 8579167"/>
                      <a:gd name="connsiteY9" fmla="*/ 3535926 h 7356680"/>
                      <a:gd name="connsiteX0" fmla="*/ 12782 w 8577304"/>
                      <a:gd name="connsiteY0" fmla="*/ 3535928 h 7356682"/>
                      <a:gd name="connsiteX1" fmla="*/ 2784610 w 8577304"/>
                      <a:gd name="connsiteY1" fmla="*/ 1754022 h 7356682"/>
                      <a:gd name="connsiteX2" fmla="*/ 4971193 w 8577304"/>
                      <a:gd name="connsiteY2" fmla="*/ 6791045 h 7356682"/>
                      <a:gd name="connsiteX3" fmla="*/ 7296478 w 8577304"/>
                      <a:gd name="connsiteY3" fmla="*/ 6445462 h 7356682"/>
                      <a:gd name="connsiteX4" fmla="*/ 6620060 w 8577304"/>
                      <a:gd name="connsiteY4" fmla="*/ 108158 h 7356682"/>
                      <a:gd name="connsiteX5" fmla="*/ 8577304 w 8577304"/>
                      <a:gd name="connsiteY5" fmla="*/ 1691663 h 7356682"/>
                      <a:gd name="connsiteX6" fmla="*/ 5847965 w 8577304"/>
                      <a:gd name="connsiteY6" fmla="*/ 3452173 h 7356682"/>
                      <a:gd name="connsiteX7" fmla="*/ 2057790 w 8577304"/>
                      <a:gd name="connsiteY7" fmla="*/ 5489920 h 7356682"/>
                      <a:gd name="connsiteX8" fmla="*/ 12782 w 8577304"/>
                      <a:gd name="connsiteY8" fmla="*/ 3535927 h 7356682"/>
                      <a:gd name="connsiteX9" fmla="*/ 12782 w 8577304"/>
                      <a:gd name="connsiteY9" fmla="*/ 3535928 h 7356682"/>
                      <a:gd name="connsiteX0" fmla="*/ 12782 w 8579948"/>
                      <a:gd name="connsiteY0" fmla="*/ 3515932 h 7336686"/>
                      <a:gd name="connsiteX1" fmla="*/ 2784610 w 8579948"/>
                      <a:gd name="connsiteY1" fmla="*/ 1734026 h 7336686"/>
                      <a:gd name="connsiteX2" fmla="*/ 4971193 w 8579948"/>
                      <a:gd name="connsiteY2" fmla="*/ 6771049 h 7336686"/>
                      <a:gd name="connsiteX3" fmla="*/ 7296478 w 8579948"/>
                      <a:gd name="connsiteY3" fmla="*/ 6425466 h 7336686"/>
                      <a:gd name="connsiteX4" fmla="*/ 6620060 w 8579948"/>
                      <a:gd name="connsiteY4" fmla="*/ 88162 h 7336686"/>
                      <a:gd name="connsiteX5" fmla="*/ 8577304 w 8579948"/>
                      <a:gd name="connsiteY5" fmla="*/ 1671667 h 7336686"/>
                      <a:gd name="connsiteX6" fmla="*/ 5847965 w 8579948"/>
                      <a:gd name="connsiteY6" fmla="*/ 3432177 h 7336686"/>
                      <a:gd name="connsiteX7" fmla="*/ 2057790 w 8579948"/>
                      <a:gd name="connsiteY7" fmla="*/ 5469924 h 7336686"/>
                      <a:gd name="connsiteX8" fmla="*/ 12782 w 8579948"/>
                      <a:gd name="connsiteY8" fmla="*/ 3515931 h 7336686"/>
                      <a:gd name="connsiteX9" fmla="*/ 12782 w 8579948"/>
                      <a:gd name="connsiteY9" fmla="*/ 3515932 h 7336686"/>
                      <a:gd name="connsiteX0" fmla="*/ 12782 w 8579213"/>
                      <a:gd name="connsiteY0" fmla="*/ 3550791 h 7371545"/>
                      <a:gd name="connsiteX1" fmla="*/ 2784610 w 8579213"/>
                      <a:gd name="connsiteY1" fmla="*/ 1768885 h 7371545"/>
                      <a:gd name="connsiteX2" fmla="*/ 4971193 w 8579213"/>
                      <a:gd name="connsiteY2" fmla="*/ 6805908 h 7371545"/>
                      <a:gd name="connsiteX3" fmla="*/ 7296478 w 8579213"/>
                      <a:gd name="connsiteY3" fmla="*/ 6460325 h 7371545"/>
                      <a:gd name="connsiteX4" fmla="*/ 6620060 w 8579213"/>
                      <a:gd name="connsiteY4" fmla="*/ 123021 h 7371545"/>
                      <a:gd name="connsiteX5" fmla="*/ 8577304 w 8579213"/>
                      <a:gd name="connsiteY5" fmla="*/ 1706526 h 7371545"/>
                      <a:gd name="connsiteX6" fmla="*/ 5847965 w 8579213"/>
                      <a:gd name="connsiteY6" fmla="*/ 3467036 h 7371545"/>
                      <a:gd name="connsiteX7" fmla="*/ 2057790 w 8579213"/>
                      <a:gd name="connsiteY7" fmla="*/ 5504783 h 7371545"/>
                      <a:gd name="connsiteX8" fmla="*/ 12782 w 8579213"/>
                      <a:gd name="connsiteY8" fmla="*/ 3550790 h 7371545"/>
                      <a:gd name="connsiteX9" fmla="*/ 12782 w 8579213"/>
                      <a:gd name="connsiteY9" fmla="*/ 3550791 h 7371545"/>
                      <a:gd name="connsiteX0" fmla="*/ 12782 w 8579213"/>
                      <a:gd name="connsiteY0" fmla="*/ 3550791 h 7371545"/>
                      <a:gd name="connsiteX1" fmla="*/ 2784610 w 8579213"/>
                      <a:gd name="connsiteY1" fmla="*/ 1768885 h 7371545"/>
                      <a:gd name="connsiteX2" fmla="*/ 4971193 w 8579213"/>
                      <a:gd name="connsiteY2" fmla="*/ 6805908 h 7371545"/>
                      <a:gd name="connsiteX3" fmla="*/ 7296478 w 8579213"/>
                      <a:gd name="connsiteY3" fmla="*/ 6460325 h 7371545"/>
                      <a:gd name="connsiteX4" fmla="*/ 6620060 w 8579213"/>
                      <a:gd name="connsiteY4" fmla="*/ 123021 h 7371545"/>
                      <a:gd name="connsiteX5" fmla="*/ 8577304 w 8579213"/>
                      <a:gd name="connsiteY5" fmla="*/ 1706526 h 7371545"/>
                      <a:gd name="connsiteX6" fmla="*/ 5847965 w 8579213"/>
                      <a:gd name="connsiteY6" fmla="*/ 3467036 h 7371545"/>
                      <a:gd name="connsiteX7" fmla="*/ 2057790 w 8579213"/>
                      <a:gd name="connsiteY7" fmla="*/ 5504783 h 7371545"/>
                      <a:gd name="connsiteX8" fmla="*/ 12782 w 8579213"/>
                      <a:gd name="connsiteY8" fmla="*/ 3550790 h 7371545"/>
                      <a:gd name="connsiteX9" fmla="*/ 12782 w 8579213"/>
                      <a:gd name="connsiteY9" fmla="*/ 3550791 h 7371545"/>
                      <a:gd name="connsiteX0" fmla="*/ 12782 w 8579424"/>
                      <a:gd name="connsiteY0" fmla="*/ 3606072 h 7426826"/>
                      <a:gd name="connsiteX1" fmla="*/ 2784610 w 8579424"/>
                      <a:gd name="connsiteY1" fmla="*/ 1824166 h 7426826"/>
                      <a:gd name="connsiteX2" fmla="*/ 4971193 w 8579424"/>
                      <a:gd name="connsiteY2" fmla="*/ 6861189 h 7426826"/>
                      <a:gd name="connsiteX3" fmla="*/ 7296478 w 8579424"/>
                      <a:gd name="connsiteY3" fmla="*/ 6515606 h 7426826"/>
                      <a:gd name="connsiteX4" fmla="*/ 6620060 w 8579424"/>
                      <a:gd name="connsiteY4" fmla="*/ 178302 h 7426826"/>
                      <a:gd name="connsiteX5" fmla="*/ 8577304 w 8579424"/>
                      <a:gd name="connsiteY5" fmla="*/ 1761807 h 7426826"/>
                      <a:gd name="connsiteX6" fmla="*/ 5847965 w 8579424"/>
                      <a:gd name="connsiteY6" fmla="*/ 3522317 h 7426826"/>
                      <a:gd name="connsiteX7" fmla="*/ 2057790 w 8579424"/>
                      <a:gd name="connsiteY7" fmla="*/ 5560064 h 7426826"/>
                      <a:gd name="connsiteX8" fmla="*/ 12782 w 8579424"/>
                      <a:gd name="connsiteY8" fmla="*/ 3606071 h 7426826"/>
                      <a:gd name="connsiteX9" fmla="*/ 12782 w 8579424"/>
                      <a:gd name="connsiteY9" fmla="*/ 3606072 h 7426826"/>
                      <a:gd name="connsiteX0" fmla="*/ 12782 w 8613594"/>
                      <a:gd name="connsiteY0" fmla="*/ 3603679 h 7424433"/>
                      <a:gd name="connsiteX1" fmla="*/ 2784610 w 8613594"/>
                      <a:gd name="connsiteY1" fmla="*/ 1821773 h 7424433"/>
                      <a:gd name="connsiteX2" fmla="*/ 4971193 w 8613594"/>
                      <a:gd name="connsiteY2" fmla="*/ 6858796 h 7424433"/>
                      <a:gd name="connsiteX3" fmla="*/ 7296478 w 8613594"/>
                      <a:gd name="connsiteY3" fmla="*/ 6513213 h 7424433"/>
                      <a:gd name="connsiteX4" fmla="*/ 6620060 w 8613594"/>
                      <a:gd name="connsiteY4" fmla="*/ 175909 h 7424433"/>
                      <a:gd name="connsiteX5" fmla="*/ 8577304 w 8613594"/>
                      <a:gd name="connsiteY5" fmla="*/ 1759414 h 7424433"/>
                      <a:gd name="connsiteX6" fmla="*/ 5847965 w 8613594"/>
                      <a:gd name="connsiteY6" fmla="*/ 3519924 h 7424433"/>
                      <a:gd name="connsiteX7" fmla="*/ 2057790 w 8613594"/>
                      <a:gd name="connsiteY7" fmla="*/ 5557671 h 7424433"/>
                      <a:gd name="connsiteX8" fmla="*/ 12782 w 8613594"/>
                      <a:gd name="connsiteY8" fmla="*/ 3603678 h 7424433"/>
                      <a:gd name="connsiteX9" fmla="*/ 12782 w 8613594"/>
                      <a:gd name="connsiteY9" fmla="*/ 3603679 h 7424433"/>
                      <a:gd name="connsiteX0" fmla="*/ 8502 w 8609312"/>
                      <a:gd name="connsiteY0" fmla="*/ 3603679 h 7424433"/>
                      <a:gd name="connsiteX1" fmla="*/ 2780330 w 8609312"/>
                      <a:gd name="connsiteY1" fmla="*/ 1821773 h 7424433"/>
                      <a:gd name="connsiteX2" fmla="*/ 4966913 w 8609312"/>
                      <a:gd name="connsiteY2" fmla="*/ 6858796 h 7424433"/>
                      <a:gd name="connsiteX3" fmla="*/ 7292198 w 8609312"/>
                      <a:gd name="connsiteY3" fmla="*/ 6513213 h 7424433"/>
                      <a:gd name="connsiteX4" fmla="*/ 6615780 w 8609312"/>
                      <a:gd name="connsiteY4" fmla="*/ 175909 h 7424433"/>
                      <a:gd name="connsiteX5" fmla="*/ 8573024 w 8609312"/>
                      <a:gd name="connsiteY5" fmla="*/ 1759414 h 7424433"/>
                      <a:gd name="connsiteX6" fmla="*/ 5843685 w 8609312"/>
                      <a:gd name="connsiteY6" fmla="*/ 3519924 h 7424433"/>
                      <a:gd name="connsiteX7" fmla="*/ 2053510 w 8609312"/>
                      <a:gd name="connsiteY7" fmla="*/ 5557671 h 7424433"/>
                      <a:gd name="connsiteX8" fmla="*/ 8502 w 8609312"/>
                      <a:gd name="connsiteY8" fmla="*/ 3603678 h 7424433"/>
                      <a:gd name="connsiteX9" fmla="*/ 8502 w 8609312"/>
                      <a:gd name="connsiteY9" fmla="*/ 3603679 h 7424433"/>
                      <a:gd name="connsiteX0" fmla="*/ 8502 w 8609314"/>
                      <a:gd name="connsiteY0" fmla="*/ 3603679 h 7424433"/>
                      <a:gd name="connsiteX1" fmla="*/ 2780330 w 8609314"/>
                      <a:gd name="connsiteY1" fmla="*/ 1821773 h 7424433"/>
                      <a:gd name="connsiteX2" fmla="*/ 4966913 w 8609314"/>
                      <a:gd name="connsiteY2" fmla="*/ 6858796 h 7424433"/>
                      <a:gd name="connsiteX3" fmla="*/ 7292198 w 8609314"/>
                      <a:gd name="connsiteY3" fmla="*/ 6513213 h 7424433"/>
                      <a:gd name="connsiteX4" fmla="*/ 6615780 w 8609314"/>
                      <a:gd name="connsiteY4" fmla="*/ 175909 h 7424433"/>
                      <a:gd name="connsiteX5" fmla="*/ 8573024 w 8609314"/>
                      <a:gd name="connsiteY5" fmla="*/ 1759414 h 7424433"/>
                      <a:gd name="connsiteX6" fmla="*/ 5843685 w 8609314"/>
                      <a:gd name="connsiteY6" fmla="*/ 3519924 h 7424433"/>
                      <a:gd name="connsiteX7" fmla="*/ 2053510 w 8609314"/>
                      <a:gd name="connsiteY7" fmla="*/ 5557671 h 7424433"/>
                      <a:gd name="connsiteX8" fmla="*/ 8502 w 8609314"/>
                      <a:gd name="connsiteY8" fmla="*/ 3603678 h 7424433"/>
                      <a:gd name="connsiteX9" fmla="*/ 8502 w 8609314"/>
                      <a:gd name="connsiteY9" fmla="*/ 3603679 h 7424433"/>
                      <a:gd name="connsiteX0" fmla="*/ 1885 w 8602695"/>
                      <a:gd name="connsiteY0" fmla="*/ 3603679 h 7424433"/>
                      <a:gd name="connsiteX1" fmla="*/ 2773713 w 8602695"/>
                      <a:gd name="connsiteY1" fmla="*/ 1821773 h 7424433"/>
                      <a:gd name="connsiteX2" fmla="*/ 4960296 w 8602695"/>
                      <a:gd name="connsiteY2" fmla="*/ 6858796 h 7424433"/>
                      <a:gd name="connsiteX3" fmla="*/ 7285581 w 8602695"/>
                      <a:gd name="connsiteY3" fmla="*/ 6513213 h 7424433"/>
                      <a:gd name="connsiteX4" fmla="*/ 6609163 w 8602695"/>
                      <a:gd name="connsiteY4" fmla="*/ 175909 h 7424433"/>
                      <a:gd name="connsiteX5" fmla="*/ 8566407 w 8602695"/>
                      <a:gd name="connsiteY5" fmla="*/ 1759414 h 7424433"/>
                      <a:gd name="connsiteX6" fmla="*/ 5837068 w 8602695"/>
                      <a:gd name="connsiteY6" fmla="*/ 3519924 h 7424433"/>
                      <a:gd name="connsiteX7" fmla="*/ 2046893 w 8602695"/>
                      <a:gd name="connsiteY7" fmla="*/ 5557671 h 7424433"/>
                      <a:gd name="connsiteX8" fmla="*/ 1885 w 8602695"/>
                      <a:gd name="connsiteY8" fmla="*/ 3603678 h 7424433"/>
                      <a:gd name="connsiteX9" fmla="*/ 1885 w 8602695"/>
                      <a:gd name="connsiteY9" fmla="*/ 3603679 h 7424433"/>
                      <a:gd name="connsiteX0" fmla="*/ 14977 w 8615788"/>
                      <a:gd name="connsiteY0" fmla="*/ 3603679 h 7424433"/>
                      <a:gd name="connsiteX1" fmla="*/ 2786805 w 8615788"/>
                      <a:gd name="connsiteY1" fmla="*/ 1821773 h 7424433"/>
                      <a:gd name="connsiteX2" fmla="*/ 4973388 w 8615788"/>
                      <a:gd name="connsiteY2" fmla="*/ 6858796 h 7424433"/>
                      <a:gd name="connsiteX3" fmla="*/ 7298673 w 8615788"/>
                      <a:gd name="connsiteY3" fmla="*/ 6513213 h 7424433"/>
                      <a:gd name="connsiteX4" fmla="*/ 6622255 w 8615788"/>
                      <a:gd name="connsiteY4" fmla="*/ 175909 h 7424433"/>
                      <a:gd name="connsiteX5" fmla="*/ 8579499 w 8615788"/>
                      <a:gd name="connsiteY5" fmla="*/ 1759414 h 7424433"/>
                      <a:gd name="connsiteX6" fmla="*/ 5850160 w 8615788"/>
                      <a:gd name="connsiteY6" fmla="*/ 3519924 h 7424433"/>
                      <a:gd name="connsiteX7" fmla="*/ 2059985 w 8615788"/>
                      <a:gd name="connsiteY7" fmla="*/ 5557671 h 7424433"/>
                      <a:gd name="connsiteX8" fmla="*/ 14977 w 8615788"/>
                      <a:gd name="connsiteY8" fmla="*/ 3603678 h 7424433"/>
                      <a:gd name="connsiteX9" fmla="*/ 14977 w 8615788"/>
                      <a:gd name="connsiteY9" fmla="*/ 3603679 h 7424433"/>
                      <a:gd name="connsiteX0" fmla="*/ 15213 w 8616024"/>
                      <a:gd name="connsiteY0" fmla="*/ 3603679 h 7424433"/>
                      <a:gd name="connsiteX1" fmla="*/ 2764263 w 8616024"/>
                      <a:gd name="connsiteY1" fmla="*/ 2065107 h 7424433"/>
                      <a:gd name="connsiteX2" fmla="*/ 4973624 w 8616024"/>
                      <a:gd name="connsiteY2" fmla="*/ 6858796 h 7424433"/>
                      <a:gd name="connsiteX3" fmla="*/ 7298909 w 8616024"/>
                      <a:gd name="connsiteY3" fmla="*/ 6513213 h 7424433"/>
                      <a:gd name="connsiteX4" fmla="*/ 6622491 w 8616024"/>
                      <a:gd name="connsiteY4" fmla="*/ 175909 h 7424433"/>
                      <a:gd name="connsiteX5" fmla="*/ 8579735 w 8616024"/>
                      <a:gd name="connsiteY5" fmla="*/ 1759414 h 7424433"/>
                      <a:gd name="connsiteX6" fmla="*/ 5850396 w 8616024"/>
                      <a:gd name="connsiteY6" fmla="*/ 3519924 h 7424433"/>
                      <a:gd name="connsiteX7" fmla="*/ 2060221 w 8616024"/>
                      <a:gd name="connsiteY7" fmla="*/ 5557671 h 7424433"/>
                      <a:gd name="connsiteX8" fmla="*/ 15213 w 8616024"/>
                      <a:gd name="connsiteY8" fmla="*/ 3603678 h 7424433"/>
                      <a:gd name="connsiteX9" fmla="*/ 15213 w 8616024"/>
                      <a:gd name="connsiteY9" fmla="*/ 3603679 h 7424433"/>
                      <a:gd name="connsiteX0" fmla="*/ 15213 w 8616024"/>
                      <a:gd name="connsiteY0" fmla="*/ 3603679 h 7424433"/>
                      <a:gd name="connsiteX1" fmla="*/ 2764263 w 8616024"/>
                      <a:gd name="connsiteY1" fmla="*/ 2065107 h 7424433"/>
                      <a:gd name="connsiteX2" fmla="*/ 4973624 w 8616024"/>
                      <a:gd name="connsiteY2" fmla="*/ 6858796 h 7424433"/>
                      <a:gd name="connsiteX3" fmla="*/ 7298909 w 8616024"/>
                      <a:gd name="connsiteY3" fmla="*/ 6513213 h 7424433"/>
                      <a:gd name="connsiteX4" fmla="*/ 6622491 w 8616024"/>
                      <a:gd name="connsiteY4" fmla="*/ 175909 h 7424433"/>
                      <a:gd name="connsiteX5" fmla="*/ 8579735 w 8616024"/>
                      <a:gd name="connsiteY5" fmla="*/ 1759414 h 7424433"/>
                      <a:gd name="connsiteX6" fmla="*/ 5850396 w 8616024"/>
                      <a:gd name="connsiteY6" fmla="*/ 3519924 h 7424433"/>
                      <a:gd name="connsiteX7" fmla="*/ 2060221 w 8616024"/>
                      <a:gd name="connsiteY7" fmla="*/ 5557671 h 7424433"/>
                      <a:gd name="connsiteX8" fmla="*/ 15213 w 8616024"/>
                      <a:gd name="connsiteY8" fmla="*/ 3603678 h 7424433"/>
                      <a:gd name="connsiteX9" fmla="*/ 15213 w 8616024"/>
                      <a:gd name="connsiteY9" fmla="*/ 3603679 h 7424433"/>
                      <a:gd name="connsiteX0" fmla="*/ 3689 w 8604500"/>
                      <a:gd name="connsiteY0" fmla="*/ 3603679 h 7424433"/>
                      <a:gd name="connsiteX1" fmla="*/ 2752739 w 8604500"/>
                      <a:gd name="connsiteY1" fmla="*/ 2065107 h 7424433"/>
                      <a:gd name="connsiteX2" fmla="*/ 4962100 w 8604500"/>
                      <a:gd name="connsiteY2" fmla="*/ 6858796 h 7424433"/>
                      <a:gd name="connsiteX3" fmla="*/ 7287385 w 8604500"/>
                      <a:gd name="connsiteY3" fmla="*/ 6513213 h 7424433"/>
                      <a:gd name="connsiteX4" fmla="*/ 6610967 w 8604500"/>
                      <a:gd name="connsiteY4" fmla="*/ 175909 h 7424433"/>
                      <a:gd name="connsiteX5" fmla="*/ 8568211 w 8604500"/>
                      <a:gd name="connsiteY5" fmla="*/ 1759414 h 7424433"/>
                      <a:gd name="connsiteX6" fmla="*/ 5838872 w 8604500"/>
                      <a:gd name="connsiteY6" fmla="*/ 3519924 h 7424433"/>
                      <a:gd name="connsiteX7" fmla="*/ 2048697 w 8604500"/>
                      <a:gd name="connsiteY7" fmla="*/ 5557671 h 7424433"/>
                      <a:gd name="connsiteX8" fmla="*/ 3689 w 8604500"/>
                      <a:gd name="connsiteY8" fmla="*/ 3603678 h 7424433"/>
                      <a:gd name="connsiteX9" fmla="*/ 3689 w 8604500"/>
                      <a:gd name="connsiteY9" fmla="*/ 3603679 h 7424433"/>
                      <a:gd name="connsiteX0" fmla="*/ 693 w 8601504"/>
                      <a:gd name="connsiteY0" fmla="*/ 3603679 h 7424433"/>
                      <a:gd name="connsiteX1" fmla="*/ 2749743 w 8601504"/>
                      <a:gd name="connsiteY1" fmla="*/ 2065107 h 7424433"/>
                      <a:gd name="connsiteX2" fmla="*/ 4959104 w 8601504"/>
                      <a:gd name="connsiteY2" fmla="*/ 6858796 h 7424433"/>
                      <a:gd name="connsiteX3" fmla="*/ 7284389 w 8601504"/>
                      <a:gd name="connsiteY3" fmla="*/ 6513213 h 7424433"/>
                      <a:gd name="connsiteX4" fmla="*/ 6607971 w 8601504"/>
                      <a:gd name="connsiteY4" fmla="*/ 175909 h 7424433"/>
                      <a:gd name="connsiteX5" fmla="*/ 8565215 w 8601504"/>
                      <a:gd name="connsiteY5" fmla="*/ 1759414 h 7424433"/>
                      <a:gd name="connsiteX6" fmla="*/ 5835876 w 8601504"/>
                      <a:gd name="connsiteY6" fmla="*/ 3519924 h 7424433"/>
                      <a:gd name="connsiteX7" fmla="*/ 2045701 w 8601504"/>
                      <a:gd name="connsiteY7" fmla="*/ 5557671 h 7424433"/>
                      <a:gd name="connsiteX8" fmla="*/ 693 w 8601504"/>
                      <a:gd name="connsiteY8" fmla="*/ 3603678 h 7424433"/>
                      <a:gd name="connsiteX9" fmla="*/ 693 w 8601504"/>
                      <a:gd name="connsiteY9" fmla="*/ 3603679 h 7424433"/>
                      <a:gd name="connsiteX0" fmla="*/ 691 w 8601502"/>
                      <a:gd name="connsiteY0" fmla="*/ 3603679 h 7424433"/>
                      <a:gd name="connsiteX1" fmla="*/ 2749741 w 8601502"/>
                      <a:gd name="connsiteY1" fmla="*/ 2065107 h 7424433"/>
                      <a:gd name="connsiteX2" fmla="*/ 4959102 w 8601502"/>
                      <a:gd name="connsiteY2" fmla="*/ 6858796 h 7424433"/>
                      <a:gd name="connsiteX3" fmla="*/ 7284387 w 8601502"/>
                      <a:gd name="connsiteY3" fmla="*/ 6513213 h 7424433"/>
                      <a:gd name="connsiteX4" fmla="*/ 6607969 w 8601502"/>
                      <a:gd name="connsiteY4" fmla="*/ 175909 h 7424433"/>
                      <a:gd name="connsiteX5" fmla="*/ 8565213 w 8601502"/>
                      <a:gd name="connsiteY5" fmla="*/ 1759414 h 7424433"/>
                      <a:gd name="connsiteX6" fmla="*/ 5835874 w 8601502"/>
                      <a:gd name="connsiteY6" fmla="*/ 3519924 h 7424433"/>
                      <a:gd name="connsiteX7" fmla="*/ 2045699 w 8601502"/>
                      <a:gd name="connsiteY7" fmla="*/ 5557671 h 7424433"/>
                      <a:gd name="connsiteX8" fmla="*/ 691 w 8601502"/>
                      <a:gd name="connsiteY8" fmla="*/ 3603678 h 7424433"/>
                      <a:gd name="connsiteX9" fmla="*/ 691 w 8601502"/>
                      <a:gd name="connsiteY9" fmla="*/ 3603679 h 7424433"/>
                      <a:gd name="connsiteX0" fmla="*/ 691 w 8601502"/>
                      <a:gd name="connsiteY0" fmla="*/ 3603679 h 7424433"/>
                      <a:gd name="connsiteX1" fmla="*/ 2749741 w 8601502"/>
                      <a:gd name="connsiteY1" fmla="*/ 2065107 h 7424433"/>
                      <a:gd name="connsiteX2" fmla="*/ 4959102 w 8601502"/>
                      <a:gd name="connsiteY2" fmla="*/ 6858796 h 7424433"/>
                      <a:gd name="connsiteX3" fmla="*/ 7284387 w 8601502"/>
                      <a:gd name="connsiteY3" fmla="*/ 6513213 h 7424433"/>
                      <a:gd name="connsiteX4" fmla="*/ 6607969 w 8601502"/>
                      <a:gd name="connsiteY4" fmla="*/ 175909 h 7424433"/>
                      <a:gd name="connsiteX5" fmla="*/ 8565213 w 8601502"/>
                      <a:gd name="connsiteY5" fmla="*/ 1759414 h 7424433"/>
                      <a:gd name="connsiteX6" fmla="*/ 5835874 w 8601502"/>
                      <a:gd name="connsiteY6" fmla="*/ 3519924 h 7424433"/>
                      <a:gd name="connsiteX7" fmla="*/ 2045699 w 8601502"/>
                      <a:gd name="connsiteY7" fmla="*/ 5557671 h 7424433"/>
                      <a:gd name="connsiteX8" fmla="*/ 691 w 8601502"/>
                      <a:gd name="connsiteY8" fmla="*/ 3603678 h 7424433"/>
                      <a:gd name="connsiteX9" fmla="*/ 691 w 8601502"/>
                      <a:gd name="connsiteY9" fmla="*/ 3603679 h 7424433"/>
                      <a:gd name="connsiteX0" fmla="*/ 691 w 8601502"/>
                      <a:gd name="connsiteY0" fmla="*/ 3603679 h 7424433"/>
                      <a:gd name="connsiteX1" fmla="*/ 2749741 w 8601502"/>
                      <a:gd name="connsiteY1" fmla="*/ 2065107 h 7424433"/>
                      <a:gd name="connsiteX2" fmla="*/ 4959102 w 8601502"/>
                      <a:gd name="connsiteY2" fmla="*/ 6858796 h 7424433"/>
                      <a:gd name="connsiteX3" fmla="*/ 7284387 w 8601502"/>
                      <a:gd name="connsiteY3" fmla="*/ 6513213 h 7424433"/>
                      <a:gd name="connsiteX4" fmla="*/ 6607969 w 8601502"/>
                      <a:gd name="connsiteY4" fmla="*/ 175909 h 7424433"/>
                      <a:gd name="connsiteX5" fmla="*/ 8565213 w 8601502"/>
                      <a:gd name="connsiteY5" fmla="*/ 1759414 h 7424433"/>
                      <a:gd name="connsiteX6" fmla="*/ 5539774 w 8601502"/>
                      <a:gd name="connsiteY6" fmla="*/ 3665924 h 7424433"/>
                      <a:gd name="connsiteX7" fmla="*/ 2045699 w 8601502"/>
                      <a:gd name="connsiteY7" fmla="*/ 5557671 h 7424433"/>
                      <a:gd name="connsiteX8" fmla="*/ 691 w 8601502"/>
                      <a:gd name="connsiteY8" fmla="*/ 3603678 h 7424433"/>
                      <a:gd name="connsiteX9" fmla="*/ 691 w 8601502"/>
                      <a:gd name="connsiteY9" fmla="*/ 3603679 h 7424433"/>
                      <a:gd name="connsiteX0" fmla="*/ 691 w 8601502"/>
                      <a:gd name="connsiteY0" fmla="*/ 3603679 h 7424433"/>
                      <a:gd name="connsiteX1" fmla="*/ 2749741 w 8601502"/>
                      <a:gd name="connsiteY1" fmla="*/ 2065107 h 7424433"/>
                      <a:gd name="connsiteX2" fmla="*/ 4959102 w 8601502"/>
                      <a:gd name="connsiteY2" fmla="*/ 6858796 h 7424433"/>
                      <a:gd name="connsiteX3" fmla="*/ 7284387 w 8601502"/>
                      <a:gd name="connsiteY3" fmla="*/ 6513213 h 7424433"/>
                      <a:gd name="connsiteX4" fmla="*/ 6607969 w 8601502"/>
                      <a:gd name="connsiteY4" fmla="*/ 175909 h 7424433"/>
                      <a:gd name="connsiteX5" fmla="*/ 8565213 w 8601502"/>
                      <a:gd name="connsiteY5" fmla="*/ 1759414 h 7424433"/>
                      <a:gd name="connsiteX6" fmla="*/ 5539774 w 8601502"/>
                      <a:gd name="connsiteY6" fmla="*/ 3665924 h 7424433"/>
                      <a:gd name="connsiteX7" fmla="*/ 2045699 w 8601502"/>
                      <a:gd name="connsiteY7" fmla="*/ 5557671 h 7424433"/>
                      <a:gd name="connsiteX8" fmla="*/ 691 w 8601502"/>
                      <a:gd name="connsiteY8" fmla="*/ 3603678 h 7424433"/>
                      <a:gd name="connsiteX9" fmla="*/ 691 w 8601502"/>
                      <a:gd name="connsiteY9" fmla="*/ 3603679 h 7424433"/>
                      <a:gd name="connsiteX0" fmla="*/ 691 w 8601502"/>
                      <a:gd name="connsiteY0" fmla="*/ 3603679 h 7424433"/>
                      <a:gd name="connsiteX1" fmla="*/ 2749741 w 8601502"/>
                      <a:gd name="connsiteY1" fmla="*/ 2065107 h 7424433"/>
                      <a:gd name="connsiteX2" fmla="*/ 4959102 w 8601502"/>
                      <a:gd name="connsiteY2" fmla="*/ 6858796 h 7424433"/>
                      <a:gd name="connsiteX3" fmla="*/ 7284387 w 8601502"/>
                      <a:gd name="connsiteY3" fmla="*/ 6513213 h 7424433"/>
                      <a:gd name="connsiteX4" fmla="*/ 6607969 w 8601502"/>
                      <a:gd name="connsiteY4" fmla="*/ 175909 h 7424433"/>
                      <a:gd name="connsiteX5" fmla="*/ 8565213 w 8601502"/>
                      <a:gd name="connsiteY5" fmla="*/ 1759414 h 7424433"/>
                      <a:gd name="connsiteX6" fmla="*/ 5539774 w 8601502"/>
                      <a:gd name="connsiteY6" fmla="*/ 3665924 h 7424433"/>
                      <a:gd name="connsiteX7" fmla="*/ 2045699 w 8601502"/>
                      <a:gd name="connsiteY7" fmla="*/ 5557671 h 7424433"/>
                      <a:gd name="connsiteX8" fmla="*/ 691 w 8601502"/>
                      <a:gd name="connsiteY8" fmla="*/ 3603678 h 7424433"/>
                      <a:gd name="connsiteX9" fmla="*/ 691 w 8601502"/>
                      <a:gd name="connsiteY9" fmla="*/ 3603679 h 7424433"/>
                      <a:gd name="connsiteX0" fmla="*/ 691 w 8601502"/>
                      <a:gd name="connsiteY0" fmla="*/ 3603679 h 7388758"/>
                      <a:gd name="connsiteX1" fmla="*/ 2749741 w 8601502"/>
                      <a:gd name="connsiteY1" fmla="*/ 2065107 h 7388758"/>
                      <a:gd name="connsiteX2" fmla="*/ 4959102 w 8601502"/>
                      <a:gd name="connsiteY2" fmla="*/ 6858796 h 7388758"/>
                      <a:gd name="connsiteX3" fmla="*/ 7284387 w 8601502"/>
                      <a:gd name="connsiteY3" fmla="*/ 6513213 h 7388758"/>
                      <a:gd name="connsiteX4" fmla="*/ 6607969 w 8601502"/>
                      <a:gd name="connsiteY4" fmla="*/ 175909 h 7388758"/>
                      <a:gd name="connsiteX5" fmla="*/ 8565213 w 8601502"/>
                      <a:gd name="connsiteY5" fmla="*/ 1759414 h 7388758"/>
                      <a:gd name="connsiteX6" fmla="*/ 5539774 w 8601502"/>
                      <a:gd name="connsiteY6" fmla="*/ 3665924 h 7388758"/>
                      <a:gd name="connsiteX7" fmla="*/ 2045699 w 8601502"/>
                      <a:gd name="connsiteY7" fmla="*/ 5557671 h 7388758"/>
                      <a:gd name="connsiteX8" fmla="*/ 691 w 8601502"/>
                      <a:gd name="connsiteY8" fmla="*/ 3603678 h 7388758"/>
                      <a:gd name="connsiteX9" fmla="*/ 691 w 8601502"/>
                      <a:gd name="connsiteY9" fmla="*/ 3603679 h 7388758"/>
                      <a:gd name="connsiteX0" fmla="*/ 691 w 8601502"/>
                      <a:gd name="connsiteY0" fmla="*/ 3603679 h 7314031"/>
                      <a:gd name="connsiteX1" fmla="*/ 2749741 w 8601502"/>
                      <a:gd name="connsiteY1" fmla="*/ 2065107 h 7314031"/>
                      <a:gd name="connsiteX2" fmla="*/ 4959102 w 8601502"/>
                      <a:gd name="connsiteY2" fmla="*/ 6858796 h 7314031"/>
                      <a:gd name="connsiteX3" fmla="*/ 7124949 w 8601502"/>
                      <a:gd name="connsiteY3" fmla="*/ 6269879 h 7314031"/>
                      <a:gd name="connsiteX4" fmla="*/ 6607969 w 8601502"/>
                      <a:gd name="connsiteY4" fmla="*/ 175909 h 7314031"/>
                      <a:gd name="connsiteX5" fmla="*/ 8565213 w 8601502"/>
                      <a:gd name="connsiteY5" fmla="*/ 1759414 h 7314031"/>
                      <a:gd name="connsiteX6" fmla="*/ 5539774 w 8601502"/>
                      <a:gd name="connsiteY6" fmla="*/ 3665924 h 7314031"/>
                      <a:gd name="connsiteX7" fmla="*/ 2045699 w 8601502"/>
                      <a:gd name="connsiteY7" fmla="*/ 5557671 h 7314031"/>
                      <a:gd name="connsiteX8" fmla="*/ 691 w 8601502"/>
                      <a:gd name="connsiteY8" fmla="*/ 3603678 h 7314031"/>
                      <a:gd name="connsiteX9" fmla="*/ 691 w 8601502"/>
                      <a:gd name="connsiteY9" fmla="*/ 3603679 h 7314031"/>
                      <a:gd name="connsiteX0" fmla="*/ 691 w 8601502"/>
                      <a:gd name="connsiteY0" fmla="*/ 3603679 h 7314033"/>
                      <a:gd name="connsiteX1" fmla="*/ 2749741 w 8601502"/>
                      <a:gd name="connsiteY1" fmla="*/ 2065107 h 7314033"/>
                      <a:gd name="connsiteX2" fmla="*/ 4959102 w 8601502"/>
                      <a:gd name="connsiteY2" fmla="*/ 6858796 h 7314033"/>
                      <a:gd name="connsiteX3" fmla="*/ 7124949 w 8601502"/>
                      <a:gd name="connsiteY3" fmla="*/ 6269879 h 7314033"/>
                      <a:gd name="connsiteX4" fmla="*/ 6607969 w 8601502"/>
                      <a:gd name="connsiteY4" fmla="*/ 175909 h 7314033"/>
                      <a:gd name="connsiteX5" fmla="*/ 8565213 w 8601502"/>
                      <a:gd name="connsiteY5" fmla="*/ 1759414 h 7314033"/>
                      <a:gd name="connsiteX6" fmla="*/ 5539774 w 8601502"/>
                      <a:gd name="connsiteY6" fmla="*/ 3665924 h 7314033"/>
                      <a:gd name="connsiteX7" fmla="*/ 2045699 w 8601502"/>
                      <a:gd name="connsiteY7" fmla="*/ 5557671 h 7314033"/>
                      <a:gd name="connsiteX8" fmla="*/ 691 w 8601502"/>
                      <a:gd name="connsiteY8" fmla="*/ 3603678 h 7314033"/>
                      <a:gd name="connsiteX9" fmla="*/ 691 w 8601502"/>
                      <a:gd name="connsiteY9" fmla="*/ 3603679 h 7314033"/>
                      <a:gd name="connsiteX0" fmla="*/ 691 w 8601502"/>
                      <a:gd name="connsiteY0" fmla="*/ 3603679 h 6997111"/>
                      <a:gd name="connsiteX1" fmla="*/ 2749741 w 8601502"/>
                      <a:gd name="connsiteY1" fmla="*/ 2065107 h 6997111"/>
                      <a:gd name="connsiteX2" fmla="*/ 4731333 w 8601502"/>
                      <a:gd name="connsiteY2" fmla="*/ 6372128 h 6997111"/>
                      <a:gd name="connsiteX3" fmla="*/ 7124949 w 8601502"/>
                      <a:gd name="connsiteY3" fmla="*/ 6269879 h 6997111"/>
                      <a:gd name="connsiteX4" fmla="*/ 6607969 w 8601502"/>
                      <a:gd name="connsiteY4" fmla="*/ 175909 h 6997111"/>
                      <a:gd name="connsiteX5" fmla="*/ 8565213 w 8601502"/>
                      <a:gd name="connsiteY5" fmla="*/ 1759414 h 6997111"/>
                      <a:gd name="connsiteX6" fmla="*/ 5539774 w 8601502"/>
                      <a:gd name="connsiteY6" fmla="*/ 3665924 h 6997111"/>
                      <a:gd name="connsiteX7" fmla="*/ 2045699 w 8601502"/>
                      <a:gd name="connsiteY7" fmla="*/ 5557671 h 6997111"/>
                      <a:gd name="connsiteX8" fmla="*/ 691 w 8601502"/>
                      <a:gd name="connsiteY8" fmla="*/ 3603678 h 6997111"/>
                      <a:gd name="connsiteX9" fmla="*/ 691 w 8601502"/>
                      <a:gd name="connsiteY9" fmla="*/ 3603679 h 6997111"/>
                      <a:gd name="connsiteX0" fmla="*/ 691 w 8601502"/>
                      <a:gd name="connsiteY0" fmla="*/ 3603679 h 6997111"/>
                      <a:gd name="connsiteX1" fmla="*/ 2749741 w 8601502"/>
                      <a:gd name="connsiteY1" fmla="*/ 2065107 h 6997111"/>
                      <a:gd name="connsiteX2" fmla="*/ 4731333 w 8601502"/>
                      <a:gd name="connsiteY2" fmla="*/ 6372128 h 6997111"/>
                      <a:gd name="connsiteX3" fmla="*/ 7124949 w 8601502"/>
                      <a:gd name="connsiteY3" fmla="*/ 6269879 h 6997111"/>
                      <a:gd name="connsiteX4" fmla="*/ 6607969 w 8601502"/>
                      <a:gd name="connsiteY4" fmla="*/ 175909 h 6997111"/>
                      <a:gd name="connsiteX5" fmla="*/ 8565213 w 8601502"/>
                      <a:gd name="connsiteY5" fmla="*/ 1759414 h 6997111"/>
                      <a:gd name="connsiteX6" fmla="*/ 5403112 w 8601502"/>
                      <a:gd name="connsiteY6" fmla="*/ 3690258 h 6997111"/>
                      <a:gd name="connsiteX7" fmla="*/ 2045699 w 8601502"/>
                      <a:gd name="connsiteY7" fmla="*/ 5557671 h 6997111"/>
                      <a:gd name="connsiteX8" fmla="*/ 691 w 8601502"/>
                      <a:gd name="connsiteY8" fmla="*/ 3603678 h 6997111"/>
                      <a:gd name="connsiteX9" fmla="*/ 691 w 8601502"/>
                      <a:gd name="connsiteY9" fmla="*/ 3603679 h 6997111"/>
                      <a:gd name="connsiteX0" fmla="*/ 691 w 8601502"/>
                      <a:gd name="connsiteY0" fmla="*/ 3603679 h 6997111"/>
                      <a:gd name="connsiteX1" fmla="*/ 2749741 w 8601502"/>
                      <a:gd name="connsiteY1" fmla="*/ 2065107 h 6997111"/>
                      <a:gd name="connsiteX2" fmla="*/ 4731333 w 8601502"/>
                      <a:gd name="connsiteY2" fmla="*/ 6372128 h 6997111"/>
                      <a:gd name="connsiteX3" fmla="*/ 7124949 w 8601502"/>
                      <a:gd name="connsiteY3" fmla="*/ 6269879 h 6997111"/>
                      <a:gd name="connsiteX4" fmla="*/ 6607969 w 8601502"/>
                      <a:gd name="connsiteY4" fmla="*/ 175909 h 6997111"/>
                      <a:gd name="connsiteX5" fmla="*/ 8565213 w 8601502"/>
                      <a:gd name="connsiteY5" fmla="*/ 1759414 h 6997111"/>
                      <a:gd name="connsiteX6" fmla="*/ 5403112 w 8601502"/>
                      <a:gd name="connsiteY6" fmla="*/ 3690258 h 6997111"/>
                      <a:gd name="connsiteX7" fmla="*/ 2045699 w 8601502"/>
                      <a:gd name="connsiteY7" fmla="*/ 5557671 h 6997111"/>
                      <a:gd name="connsiteX8" fmla="*/ 691 w 8601502"/>
                      <a:gd name="connsiteY8" fmla="*/ 3603678 h 6997111"/>
                      <a:gd name="connsiteX9" fmla="*/ 691 w 8601502"/>
                      <a:gd name="connsiteY9" fmla="*/ 3603679 h 6997111"/>
                      <a:gd name="connsiteX0" fmla="*/ 691 w 8601502"/>
                      <a:gd name="connsiteY0" fmla="*/ 3603679 h 6997111"/>
                      <a:gd name="connsiteX1" fmla="*/ 2749741 w 8601502"/>
                      <a:gd name="connsiteY1" fmla="*/ 2065107 h 6997111"/>
                      <a:gd name="connsiteX2" fmla="*/ 4731333 w 8601502"/>
                      <a:gd name="connsiteY2" fmla="*/ 6372128 h 6997111"/>
                      <a:gd name="connsiteX3" fmla="*/ 7124949 w 8601502"/>
                      <a:gd name="connsiteY3" fmla="*/ 6269879 h 6997111"/>
                      <a:gd name="connsiteX4" fmla="*/ 6607969 w 8601502"/>
                      <a:gd name="connsiteY4" fmla="*/ 175909 h 6997111"/>
                      <a:gd name="connsiteX5" fmla="*/ 8565213 w 8601502"/>
                      <a:gd name="connsiteY5" fmla="*/ 1759414 h 6997111"/>
                      <a:gd name="connsiteX6" fmla="*/ 5425889 w 8601502"/>
                      <a:gd name="connsiteY6" fmla="*/ 3787592 h 6997111"/>
                      <a:gd name="connsiteX7" fmla="*/ 2045699 w 8601502"/>
                      <a:gd name="connsiteY7" fmla="*/ 5557671 h 6997111"/>
                      <a:gd name="connsiteX8" fmla="*/ 691 w 8601502"/>
                      <a:gd name="connsiteY8" fmla="*/ 3603678 h 6997111"/>
                      <a:gd name="connsiteX9" fmla="*/ 691 w 8601502"/>
                      <a:gd name="connsiteY9" fmla="*/ 3603679 h 6997111"/>
                      <a:gd name="connsiteX0" fmla="*/ 691 w 8601502"/>
                      <a:gd name="connsiteY0" fmla="*/ 3603679 h 6997111"/>
                      <a:gd name="connsiteX1" fmla="*/ 2749741 w 8601502"/>
                      <a:gd name="connsiteY1" fmla="*/ 2065107 h 6997111"/>
                      <a:gd name="connsiteX2" fmla="*/ 4731333 w 8601502"/>
                      <a:gd name="connsiteY2" fmla="*/ 6372128 h 6997111"/>
                      <a:gd name="connsiteX3" fmla="*/ 7124949 w 8601502"/>
                      <a:gd name="connsiteY3" fmla="*/ 6269879 h 6997111"/>
                      <a:gd name="connsiteX4" fmla="*/ 6607969 w 8601502"/>
                      <a:gd name="connsiteY4" fmla="*/ 175909 h 6997111"/>
                      <a:gd name="connsiteX5" fmla="*/ 8565213 w 8601502"/>
                      <a:gd name="connsiteY5" fmla="*/ 1759414 h 6997111"/>
                      <a:gd name="connsiteX6" fmla="*/ 5425889 w 8601502"/>
                      <a:gd name="connsiteY6" fmla="*/ 3787592 h 6997111"/>
                      <a:gd name="connsiteX7" fmla="*/ 2045699 w 8601502"/>
                      <a:gd name="connsiteY7" fmla="*/ 5557671 h 6997111"/>
                      <a:gd name="connsiteX8" fmla="*/ 691 w 8601502"/>
                      <a:gd name="connsiteY8" fmla="*/ 3603678 h 6997111"/>
                      <a:gd name="connsiteX9" fmla="*/ 691 w 8601502"/>
                      <a:gd name="connsiteY9" fmla="*/ 3603679 h 6997111"/>
                      <a:gd name="connsiteX0" fmla="*/ 691 w 8601502"/>
                      <a:gd name="connsiteY0" fmla="*/ 3603679 h 6997111"/>
                      <a:gd name="connsiteX1" fmla="*/ 2749741 w 8601502"/>
                      <a:gd name="connsiteY1" fmla="*/ 2065107 h 6997111"/>
                      <a:gd name="connsiteX2" fmla="*/ 4731333 w 8601502"/>
                      <a:gd name="connsiteY2" fmla="*/ 6372128 h 6997111"/>
                      <a:gd name="connsiteX3" fmla="*/ 7124949 w 8601502"/>
                      <a:gd name="connsiteY3" fmla="*/ 6269879 h 6997111"/>
                      <a:gd name="connsiteX4" fmla="*/ 6607969 w 8601502"/>
                      <a:gd name="connsiteY4" fmla="*/ 175909 h 6997111"/>
                      <a:gd name="connsiteX5" fmla="*/ 8565213 w 8601502"/>
                      <a:gd name="connsiteY5" fmla="*/ 1759414 h 6997111"/>
                      <a:gd name="connsiteX6" fmla="*/ 5425889 w 8601502"/>
                      <a:gd name="connsiteY6" fmla="*/ 3787592 h 6997111"/>
                      <a:gd name="connsiteX7" fmla="*/ 2045699 w 8601502"/>
                      <a:gd name="connsiteY7" fmla="*/ 5557671 h 6997111"/>
                      <a:gd name="connsiteX8" fmla="*/ 691 w 8601502"/>
                      <a:gd name="connsiteY8" fmla="*/ 3603678 h 6997111"/>
                      <a:gd name="connsiteX9" fmla="*/ 691 w 8601502"/>
                      <a:gd name="connsiteY9" fmla="*/ 3603679 h 6997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601502" h="6997111">
                        <a:moveTo>
                          <a:pt x="691" y="3603679"/>
                        </a:moveTo>
                        <a:cubicBezTo>
                          <a:pt x="-32000" y="2620371"/>
                          <a:pt x="1096936" y="1150403"/>
                          <a:pt x="2749741" y="2065107"/>
                        </a:cubicBezTo>
                        <a:cubicBezTo>
                          <a:pt x="3697622" y="2591406"/>
                          <a:pt x="4074259" y="5427998"/>
                          <a:pt x="4731333" y="6372128"/>
                        </a:cubicBezTo>
                        <a:cubicBezTo>
                          <a:pt x="5388407" y="7316258"/>
                          <a:pt x="6648942" y="7116026"/>
                          <a:pt x="7124949" y="6269879"/>
                        </a:cubicBezTo>
                        <a:cubicBezTo>
                          <a:pt x="8200701" y="4469206"/>
                          <a:pt x="4279577" y="1752205"/>
                          <a:pt x="6607969" y="175909"/>
                        </a:cubicBezTo>
                        <a:cubicBezTo>
                          <a:pt x="7652418" y="-427277"/>
                          <a:pt x="8823684" y="624400"/>
                          <a:pt x="8565213" y="1759414"/>
                        </a:cubicBezTo>
                        <a:cubicBezTo>
                          <a:pt x="8498292" y="3078039"/>
                          <a:pt x="6500475" y="3360646"/>
                          <a:pt x="5425889" y="3787592"/>
                        </a:cubicBezTo>
                        <a:cubicBezTo>
                          <a:pt x="3939696" y="4326881"/>
                          <a:pt x="3780317" y="5413898"/>
                          <a:pt x="2045699" y="5557671"/>
                        </a:cubicBezTo>
                        <a:cubicBezTo>
                          <a:pt x="766515" y="5592927"/>
                          <a:pt x="691" y="4632572"/>
                          <a:pt x="691" y="3603678"/>
                        </a:cubicBezTo>
                        <a:lnTo>
                          <a:pt x="691" y="360367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5715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/>
                  </a:p>
                </p:txBody>
              </p:sp>
              <p:grpSp>
                <p:nvGrpSpPr>
                  <p:cNvPr id="15" name="Group 26">
                    <a:extLst>
                      <a:ext uri="{FF2B5EF4-FFF2-40B4-BE49-F238E27FC236}">
                        <a16:creationId xmlns:a16="http://schemas.microsoft.com/office/drawing/2014/main" id="{6AF032BF-C678-214D-ABCA-3D35F697B8B9}"/>
                      </a:ext>
                    </a:extLst>
                  </p:cNvPr>
                  <p:cNvGrpSpPr/>
                  <p:nvPr/>
                </p:nvGrpSpPr>
                <p:grpSpPr>
                  <a:xfrm>
                    <a:off x="1416384" y="2719413"/>
                    <a:ext cx="2079576" cy="2079574"/>
                    <a:chOff x="2266305" y="2443545"/>
                    <a:chExt cx="2689770" cy="2689770"/>
                  </a:xfrm>
                </p:grpSpPr>
                <p:sp>
                  <p:nvSpPr>
                    <p:cNvPr id="33" name="Freeform 27">
                      <a:extLst>
                        <a:ext uri="{FF2B5EF4-FFF2-40B4-BE49-F238E27FC236}">
                          <a16:creationId xmlns:a16="http://schemas.microsoft.com/office/drawing/2014/main" id="{9BDCF73E-6EAD-E948-AC78-430C517F45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66305" y="2443545"/>
                      <a:ext cx="2689770" cy="2689770"/>
                    </a:xfrm>
                    <a:custGeom>
                      <a:avLst/>
                      <a:gdLst>
                        <a:gd name="T0" fmla="*/ 1684 w 3118"/>
                        <a:gd name="T1" fmla="*/ 2 h 3118"/>
                        <a:gd name="T2" fmla="*/ 1756 w 3118"/>
                        <a:gd name="T3" fmla="*/ 41 h 3118"/>
                        <a:gd name="T4" fmla="*/ 1794 w 3118"/>
                        <a:gd name="T5" fmla="*/ 114 h 3118"/>
                        <a:gd name="T6" fmla="*/ 2035 w 3118"/>
                        <a:gd name="T7" fmla="*/ 530 h 3118"/>
                        <a:gd name="T8" fmla="*/ 2439 w 3118"/>
                        <a:gd name="T9" fmla="*/ 358 h 3118"/>
                        <a:gd name="T10" fmla="*/ 2521 w 3118"/>
                        <a:gd name="T11" fmla="*/ 350 h 3118"/>
                        <a:gd name="T12" fmla="*/ 2593 w 3118"/>
                        <a:gd name="T13" fmla="*/ 389 h 3118"/>
                        <a:gd name="T14" fmla="*/ 2761 w 3118"/>
                        <a:gd name="T15" fmla="*/ 571 h 3118"/>
                        <a:gd name="T16" fmla="*/ 2768 w 3118"/>
                        <a:gd name="T17" fmla="*/ 652 h 3118"/>
                        <a:gd name="T18" fmla="*/ 2547 w 3118"/>
                        <a:gd name="T19" fmla="*/ 1003 h 3118"/>
                        <a:gd name="T20" fmla="*/ 2651 w 3118"/>
                        <a:gd name="T21" fmla="*/ 1253 h 3118"/>
                        <a:gd name="T22" fmla="*/ 3056 w 3118"/>
                        <a:gd name="T23" fmla="*/ 1345 h 3118"/>
                        <a:gd name="T24" fmla="*/ 3107 w 3118"/>
                        <a:gd name="T25" fmla="*/ 1408 h 3118"/>
                        <a:gd name="T26" fmla="*/ 3118 w 3118"/>
                        <a:gd name="T27" fmla="*/ 1655 h 3118"/>
                        <a:gd name="T28" fmla="*/ 3095 w 3118"/>
                        <a:gd name="T29" fmla="*/ 1735 h 3118"/>
                        <a:gd name="T30" fmla="*/ 3031 w 3118"/>
                        <a:gd name="T31" fmla="*/ 1786 h 3118"/>
                        <a:gd name="T32" fmla="*/ 2623 w 3118"/>
                        <a:gd name="T33" fmla="*/ 1952 h 3118"/>
                        <a:gd name="T34" fmla="*/ 2747 w 3118"/>
                        <a:gd name="T35" fmla="*/ 2414 h 3118"/>
                        <a:gd name="T36" fmla="*/ 2770 w 3118"/>
                        <a:gd name="T37" fmla="*/ 2494 h 3118"/>
                        <a:gd name="T38" fmla="*/ 2748 w 3118"/>
                        <a:gd name="T39" fmla="*/ 2572 h 3118"/>
                        <a:gd name="T40" fmla="*/ 2572 w 3118"/>
                        <a:gd name="T41" fmla="*/ 2748 h 3118"/>
                        <a:gd name="T42" fmla="*/ 2494 w 3118"/>
                        <a:gd name="T43" fmla="*/ 2770 h 3118"/>
                        <a:gd name="T44" fmla="*/ 2414 w 3118"/>
                        <a:gd name="T45" fmla="*/ 2747 h 3118"/>
                        <a:gd name="T46" fmla="*/ 1951 w 3118"/>
                        <a:gd name="T47" fmla="*/ 2623 h 3118"/>
                        <a:gd name="T48" fmla="*/ 1786 w 3118"/>
                        <a:gd name="T49" fmla="*/ 3031 h 3118"/>
                        <a:gd name="T50" fmla="*/ 1735 w 3118"/>
                        <a:gd name="T51" fmla="*/ 3095 h 3118"/>
                        <a:gd name="T52" fmla="*/ 1655 w 3118"/>
                        <a:gd name="T53" fmla="*/ 3118 h 3118"/>
                        <a:gd name="T54" fmla="*/ 1408 w 3118"/>
                        <a:gd name="T55" fmla="*/ 3107 h 3118"/>
                        <a:gd name="T56" fmla="*/ 1345 w 3118"/>
                        <a:gd name="T57" fmla="*/ 3056 h 3118"/>
                        <a:gd name="T58" fmla="*/ 1253 w 3118"/>
                        <a:gd name="T59" fmla="*/ 2651 h 3118"/>
                        <a:gd name="T60" fmla="*/ 1003 w 3118"/>
                        <a:gd name="T61" fmla="*/ 2547 h 3118"/>
                        <a:gd name="T62" fmla="*/ 652 w 3118"/>
                        <a:gd name="T63" fmla="*/ 2768 h 3118"/>
                        <a:gd name="T64" fmla="*/ 571 w 3118"/>
                        <a:gd name="T65" fmla="*/ 2761 h 3118"/>
                        <a:gd name="T66" fmla="*/ 389 w 3118"/>
                        <a:gd name="T67" fmla="*/ 2593 h 3118"/>
                        <a:gd name="T68" fmla="*/ 350 w 3118"/>
                        <a:gd name="T69" fmla="*/ 2521 h 3118"/>
                        <a:gd name="T70" fmla="*/ 358 w 3118"/>
                        <a:gd name="T71" fmla="*/ 2439 h 3118"/>
                        <a:gd name="T72" fmla="*/ 530 w 3118"/>
                        <a:gd name="T73" fmla="*/ 2035 h 3118"/>
                        <a:gd name="T74" fmla="*/ 114 w 3118"/>
                        <a:gd name="T75" fmla="*/ 1794 h 3118"/>
                        <a:gd name="T76" fmla="*/ 41 w 3118"/>
                        <a:gd name="T77" fmla="*/ 1756 h 3118"/>
                        <a:gd name="T78" fmla="*/ 2 w 3118"/>
                        <a:gd name="T79" fmla="*/ 1684 h 3118"/>
                        <a:gd name="T80" fmla="*/ 2 w 3118"/>
                        <a:gd name="T81" fmla="*/ 1434 h 3118"/>
                        <a:gd name="T82" fmla="*/ 41 w 3118"/>
                        <a:gd name="T83" fmla="*/ 1362 h 3118"/>
                        <a:gd name="T84" fmla="*/ 114 w 3118"/>
                        <a:gd name="T85" fmla="*/ 1324 h 3118"/>
                        <a:gd name="T86" fmla="*/ 530 w 3118"/>
                        <a:gd name="T87" fmla="*/ 1083 h 3118"/>
                        <a:gd name="T88" fmla="*/ 358 w 3118"/>
                        <a:gd name="T89" fmla="*/ 678 h 3118"/>
                        <a:gd name="T90" fmla="*/ 350 w 3118"/>
                        <a:gd name="T91" fmla="*/ 597 h 3118"/>
                        <a:gd name="T92" fmla="*/ 389 w 3118"/>
                        <a:gd name="T93" fmla="*/ 525 h 3118"/>
                        <a:gd name="T94" fmla="*/ 571 w 3118"/>
                        <a:gd name="T95" fmla="*/ 358 h 3118"/>
                        <a:gd name="T96" fmla="*/ 652 w 3118"/>
                        <a:gd name="T97" fmla="*/ 349 h 3118"/>
                        <a:gd name="T98" fmla="*/ 1003 w 3118"/>
                        <a:gd name="T99" fmla="*/ 571 h 3118"/>
                        <a:gd name="T100" fmla="*/ 1253 w 3118"/>
                        <a:gd name="T101" fmla="*/ 467 h 3118"/>
                        <a:gd name="T102" fmla="*/ 1345 w 3118"/>
                        <a:gd name="T103" fmla="*/ 62 h 3118"/>
                        <a:gd name="T104" fmla="*/ 1408 w 3118"/>
                        <a:gd name="T105" fmla="*/ 11 h 3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3118" h="3118">
                          <a:moveTo>
                            <a:pt x="1463" y="0"/>
                          </a:moveTo>
                          <a:lnTo>
                            <a:pt x="1655" y="0"/>
                          </a:lnTo>
                          <a:lnTo>
                            <a:pt x="1684" y="2"/>
                          </a:lnTo>
                          <a:lnTo>
                            <a:pt x="1710" y="11"/>
                          </a:lnTo>
                          <a:lnTo>
                            <a:pt x="1735" y="24"/>
                          </a:lnTo>
                          <a:lnTo>
                            <a:pt x="1756" y="41"/>
                          </a:lnTo>
                          <a:lnTo>
                            <a:pt x="1773" y="62"/>
                          </a:lnTo>
                          <a:lnTo>
                            <a:pt x="1786" y="87"/>
                          </a:lnTo>
                          <a:lnTo>
                            <a:pt x="1794" y="114"/>
                          </a:lnTo>
                          <a:lnTo>
                            <a:pt x="1865" y="467"/>
                          </a:lnTo>
                          <a:lnTo>
                            <a:pt x="1952" y="495"/>
                          </a:lnTo>
                          <a:lnTo>
                            <a:pt x="2035" y="530"/>
                          </a:lnTo>
                          <a:lnTo>
                            <a:pt x="2115" y="571"/>
                          </a:lnTo>
                          <a:lnTo>
                            <a:pt x="2414" y="371"/>
                          </a:lnTo>
                          <a:lnTo>
                            <a:pt x="2439" y="358"/>
                          </a:lnTo>
                          <a:lnTo>
                            <a:pt x="2466" y="349"/>
                          </a:lnTo>
                          <a:lnTo>
                            <a:pt x="2494" y="346"/>
                          </a:lnTo>
                          <a:lnTo>
                            <a:pt x="2521" y="350"/>
                          </a:lnTo>
                          <a:lnTo>
                            <a:pt x="2547" y="358"/>
                          </a:lnTo>
                          <a:lnTo>
                            <a:pt x="2572" y="370"/>
                          </a:lnTo>
                          <a:lnTo>
                            <a:pt x="2593" y="389"/>
                          </a:lnTo>
                          <a:lnTo>
                            <a:pt x="2730" y="525"/>
                          </a:lnTo>
                          <a:lnTo>
                            <a:pt x="2748" y="546"/>
                          </a:lnTo>
                          <a:lnTo>
                            <a:pt x="2761" y="571"/>
                          </a:lnTo>
                          <a:lnTo>
                            <a:pt x="2768" y="597"/>
                          </a:lnTo>
                          <a:lnTo>
                            <a:pt x="2770" y="625"/>
                          </a:lnTo>
                          <a:lnTo>
                            <a:pt x="2768" y="652"/>
                          </a:lnTo>
                          <a:lnTo>
                            <a:pt x="2761" y="678"/>
                          </a:lnTo>
                          <a:lnTo>
                            <a:pt x="2747" y="704"/>
                          </a:lnTo>
                          <a:lnTo>
                            <a:pt x="2547" y="1003"/>
                          </a:lnTo>
                          <a:lnTo>
                            <a:pt x="2588" y="1083"/>
                          </a:lnTo>
                          <a:lnTo>
                            <a:pt x="2623" y="1166"/>
                          </a:lnTo>
                          <a:lnTo>
                            <a:pt x="2651" y="1253"/>
                          </a:lnTo>
                          <a:lnTo>
                            <a:pt x="3004" y="1324"/>
                          </a:lnTo>
                          <a:lnTo>
                            <a:pt x="3031" y="1332"/>
                          </a:lnTo>
                          <a:lnTo>
                            <a:pt x="3056" y="1345"/>
                          </a:lnTo>
                          <a:lnTo>
                            <a:pt x="3077" y="1362"/>
                          </a:lnTo>
                          <a:lnTo>
                            <a:pt x="3095" y="1383"/>
                          </a:lnTo>
                          <a:lnTo>
                            <a:pt x="3107" y="1408"/>
                          </a:lnTo>
                          <a:lnTo>
                            <a:pt x="3116" y="1434"/>
                          </a:lnTo>
                          <a:lnTo>
                            <a:pt x="3118" y="1463"/>
                          </a:lnTo>
                          <a:lnTo>
                            <a:pt x="3118" y="1655"/>
                          </a:lnTo>
                          <a:lnTo>
                            <a:pt x="3116" y="1684"/>
                          </a:lnTo>
                          <a:lnTo>
                            <a:pt x="3107" y="1710"/>
                          </a:lnTo>
                          <a:lnTo>
                            <a:pt x="3095" y="1735"/>
                          </a:lnTo>
                          <a:lnTo>
                            <a:pt x="3077" y="1756"/>
                          </a:lnTo>
                          <a:lnTo>
                            <a:pt x="3056" y="1773"/>
                          </a:lnTo>
                          <a:lnTo>
                            <a:pt x="3031" y="1786"/>
                          </a:lnTo>
                          <a:lnTo>
                            <a:pt x="3004" y="1794"/>
                          </a:lnTo>
                          <a:lnTo>
                            <a:pt x="2651" y="1865"/>
                          </a:lnTo>
                          <a:lnTo>
                            <a:pt x="2623" y="1952"/>
                          </a:lnTo>
                          <a:lnTo>
                            <a:pt x="2588" y="2035"/>
                          </a:lnTo>
                          <a:lnTo>
                            <a:pt x="2547" y="2115"/>
                          </a:lnTo>
                          <a:lnTo>
                            <a:pt x="2747" y="2414"/>
                          </a:lnTo>
                          <a:lnTo>
                            <a:pt x="2761" y="2439"/>
                          </a:lnTo>
                          <a:lnTo>
                            <a:pt x="2768" y="2466"/>
                          </a:lnTo>
                          <a:lnTo>
                            <a:pt x="2770" y="2494"/>
                          </a:lnTo>
                          <a:lnTo>
                            <a:pt x="2768" y="2521"/>
                          </a:lnTo>
                          <a:lnTo>
                            <a:pt x="2761" y="2547"/>
                          </a:lnTo>
                          <a:lnTo>
                            <a:pt x="2748" y="2572"/>
                          </a:lnTo>
                          <a:lnTo>
                            <a:pt x="2730" y="2593"/>
                          </a:lnTo>
                          <a:lnTo>
                            <a:pt x="2593" y="2730"/>
                          </a:lnTo>
                          <a:lnTo>
                            <a:pt x="2572" y="2748"/>
                          </a:lnTo>
                          <a:lnTo>
                            <a:pt x="2547" y="2761"/>
                          </a:lnTo>
                          <a:lnTo>
                            <a:pt x="2521" y="2768"/>
                          </a:lnTo>
                          <a:lnTo>
                            <a:pt x="2494" y="2770"/>
                          </a:lnTo>
                          <a:lnTo>
                            <a:pt x="2466" y="2768"/>
                          </a:lnTo>
                          <a:lnTo>
                            <a:pt x="2439" y="2761"/>
                          </a:lnTo>
                          <a:lnTo>
                            <a:pt x="2414" y="2747"/>
                          </a:lnTo>
                          <a:lnTo>
                            <a:pt x="2115" y="2547"/>
                          </a:lnTo>
                          <a:lnTo>
                            <a:pt x="2035" y="2588"/>
                          </a:lnTo>
                          <a:lnTo>
                            <a:pt x="1951" y="2623"/>
                          </a:lnTo>
                          <a:lnTo>
                            <a:pt x="1865" y="2651"/>
                          </a:lnTo>
                          <a:lnTo>
                            <a:pt x="1794" y="3004"/>
                          </a:lnTo>
                          <a:lnTo>
                            <a:pt x="1786" y="3031"/>
                          </a:lnTo>
                          <a:lnTo>
                            <a:pt x="1773" y="3056"/>
                          </a:lnTo>
                          <a:lnTo>
                            <a:pt x="1756" y="3077"/>
                          </a:lnTo>
                          <a:lnTo>
                            <a:pt x="1735" y="3095"/>
                          </a:lnTo>
                          <a:lnTo>
                            <a:pt x="1710" y="3107"/>
                          </a:lnTo>
                          <a:lnTo>
                            <a:pt x="1684" y="3116"/>
                          </a:lnTo>
                          <a:lnTo>
                            <a:pt x="1655" y="3118"/>
                          </a:lnTo>
                          <a:lnTo>
                            <a:pt x="1463" y="3118"/>
                          </a:lnTo>
                          <a:lnTo>
                            <a:pt x="1434" y="3116"/>
                          </a:lnTo>
                          <a:lnTo>
                            <a:pt x="1408" y="3107"/>
                          </a:lnTo>
                          <a:lnTo>
                            <a:pt x="1383" y="3095"/>
                          </a:lnTo>
                          <a:lnTo>
                            <a:pt x="1362" y="3077"/>
                          </a:lnTo>
                          <a:lnTo>
                            <a:pt x="1345" y="3056"/>
                          </a:lnTo>
                          <a:lnTo>
                            <a:pt x="1332" y="3031"/>
                          </a:lnTo>
                          <a:lnTo>
                            <a:pt x="1324" y="3004"/>
                          </a:lnTo>
                          <a:lnTo>
                            <a:pt x="1253" y="2651"/>
                          </a:lnTo>
                          <a:lnTo>
                            <a:pt x="1166" y="2623"/>
                          </a:lnTo>
                          <a:lnTo>
                            <a:pt x="1083" y="2588"/>
                          </a:lnTo>
                          <a:lnTo>
                            <a:pt x="1003" y="2547"/>
                          </a:lnTo>
                          <a:lnTo>
                            <a:pt x="704" y="2747"/>
                          </a:lnTo>
                          <a:lnTo>
                            <a:pt x="678" y="2761"/>
                          </a:lnTo>
                          <a:lnTo>
                            <a:pt x="652" y="2768"/>
                          </a:lnTo>
                          <a:lnTo>
                            <a:pt x="625" y="2770"/>
                          </a:lnTo>
                          <a:lnTo>
                            <a:pt x="597" y="2768"/>
                          </a:lnTo>
                          <a:lnTo>
                            <a:pt x="571" y="2761"/>
                          </a:lnTo>
                          <a:lnTo>
                            <a:pt x="546" y="2748"/>
                          </a:lnTo>
                          <a:lnTo>
                            <a:pt x="525" y="2730"/>
                          </a:lnTo>
                          <a:lnTo>
                            <a:pt x="389" y="2593"/>
                          </a:lnTo>
                          <a:lnTo>
                            <a:pt x="370" y="2572"/>
                          </a:lnTo>
                          <a:lnTo>
                            <a:pt x="358" y="2547"/>
                          </a:lnTo>
                          <a:lnTo>
                            <a:pt x="350" y="2521"/>
                          </a:lnTo>
                          <a:lnTo>
                            <a:pt x="346" y="2494"/>
                          </a:lnTo>
                          <a:lnTo>
                            <a:pt x="349" y="2466"/>
                          </a:lnTo>
                          <a:lnTo>
                            <a:pt x="358" y="2439"/>
                          </a:lnTo>
                          <a:lnTo>
                            <a:pt x="371" y="2414"/>
                          </a:lnTo>
                          <a:lnTo>
                            <a:pt x="571" y="2115"/>
                          </a:lnTo>
                          <a:lnTo>
                            <a:pt x="530" y="2035"/>
                          </a:lnTo>
                          <a:lnTo>
                            <a:pt x="495" y="1952"/>
                          </a:lnTo>
                          <a:lnTo>
                            <a:pt x="467" y="1865"/>
                          </a:lnTo>
                          <a:lnTo>
                            <a:pt x="114" y="1794"/>
                          </a:lnTo>
                          <a:lnTo>
                            <a:pt x="87" y="1786"/>
                          </a:lnTo>
                          <a:lnTo>
                            <a:pt x="62" y="1773"/>
                          </a:lnTo>
                          <a:lnTo>
                            <a:pt x="41" y="1756"/>
                          </a:lnTo>
                          <a:lnTo>
                            <a:pt x="24" y="1735"/>
                          </a:lnTo>
                          <a:lnTo>
                            <a:pt x="11" y="1710"/>
                          </a:lnTo>
                          <a:lnTo>
                            <a:pt x="2" y="1684"/>
                          </a:lnTo>
                          <a:lnTo>
                            <a:pt x="0" y="1655"/>
                          </a:lnTo>
                          <a:lnTo>
                            <a:pt x="0" y="1463"/>
                          </a:lnTo>
                          <a:lnTo>
                            <a:pt x="2" y="1434"/>
                          </a:lnTo>
                          <a:lnTo>
                            <a:pt x="11" y="1408"/>
                          </a:lnTo>
                          <a:lnTo>
                            <a:pt x="24" y="1383"/>
                          </a:lnTo>
                          <a:lnTo>
                            <a:pt x="41" y="1362"/>
                          </a:lnTo>
                          <a:lnTo>
                            <a:pt x="62" y="1345"/>
                          </a:lnTo>
                          <a:lnTo>
                            <a:pt x="87" y="1332"/>
                          </a:lnTo>
                          <a:lnTo>
                            <a:pt x="114" y="1324"/>
                          </a:lnTo>
                          <a:lnTo>
                            <a:pt x="467" y="1253"/>
                          </a:lnTo>
                          <a:lnTo>
                            <a:pt x="495" y="1166"/>
                          </a:lnTo>
                          <a:lnTo>
                            <a:pt x="530" y="1083"/>
                          </a:lnTo>
                          <a:lnTo>
                            <a:pt x="571" y="1003"/>
                          </a:lnTo>
                          <a:lnTo>
                            <a:pt x="371" y="704"/>
                          </a:lnTo>
                          <a:lnTo>
                            <a:pt x="358" y="678"/>
                          </a:lnTo>
                          <a:lnTo>
                            <a:pt x="349" y="652"/>
                          </a:lnTo>
                          <a:lnTo>
                            <a:pt x="346" y="625"/>
                          </a:lnTo>
                          <a:lnTo>
                            <a:pt x="350" y="597"/>
                          </a:lnTo>
                          <a:lnTo>
                            <a:pt x="358" y="571"/>
                          </a:lnTo>
                          <a:lnTo>
                            <a:pt x="370" y="546"/>
                          </a:lnTo>
                          <a:lnTo>
                            <a:pt x="389" y="525"/>
                          </a:lnTo>
                          <a:lnTo>
                            <a:pt x="525" y="389"/>
                          </a:lnTo>
                          <a:lnTo>
                            <a:pt x="546" y="370"/>
                          </a:lnTo>
                          <a:lnTo>
                            <a:pt x="571" y="358"/>
                          </a:lnTo>
                          <a:lnTo>
                            <a:pt x="597" y="350"/>
                          </a:lnTo>
                          <a:lnTo>
                            <a:pt x="625" y="346"/>
                          </a:lnTo>
                          <a:lnTo>
                            <a:pt x="652" y="349"/>
                          </a:lnTo>
                          <a:lnTo>
                            <a:pt x="678" y="358"/>
                          </a:lnTo>
                          <a:lnTo>
                            <a:pt x="704" y="371"/>
                          </a:lnTo>
                          <a:lnTo>
                            <a:pt x="1003" y="571"/>
                          </a:lnTo>
                          <a:lnTo>
                            <a:pt x="1083" y="530"/>
                          </a:lnTo>
                          <a:lnTo>
                            <a:pt x="1166" y="495"/>
                          </a:lnTo>
                          <a:lnTo>
                            <a:pt x="1253" y="467"/>
                          </a:lnTo>
                          <a:lnTo>
                            <a:pt x="1324" y="114"/>
                          </a:lnTo>
                          <a:lnTo>
                            <a:pt x="1332" y="87"/>
                          </a:lnTo>
                          <a:lnTo>
                            <a:pt x="1345" y="62"/>
                          </a:lnTo>
                          <a:lnTo>
                            <a:pt x="1362" y="41"/>
                          </a:lnTo>
                          <a:lnTo>
                            <a:pt x="1383" y="24"/>
                          </a:lnTo>
                          <a:lnTo>
                            <a:pt x="1408" y="11"/>
                          </a:lnTo>
                          <a:lnTo>
                            <a:pt x="1434" y="2"/>
                          </a:lnTo>
                          <a:lnTo>
                            <a:pt x="1463" y="0"/>
                          </a:lnTo>
                          <a:close/>
                        </a:path>
                      </a:pathLst>
                    </a:custGeom>
                    <a:solidFill>
                      <a:srgbClr val="2C618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  <p:sp>
                  <p:nvSpPr>
                    <p:cNvPr id="34" name="Freeform 30">
                      <a:extLst>
                        <a:ext uri="{FF2B5EF4-FFF2-40B4-BE49-F238E27FC236}">
                          <a16:creationId xmlns:a16="http://schemas.microsoft.com/office/drawing/2014/main" id="{E311641E-16EC-F84F-AAFE-137C783312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20269" y="3197509"/>
                      <a:ext cx="1180980" cy="1180980"/>
                    </a:xfrm>
                    <a:custGeom>
                      <a:avLst/>
                      <a:gdLst>
                        <a:gd name="T0" fmla="*/ 755 w 1369"/>
                        <a:gd name="T1" fmla="*/ 4 h 1369"/>
                        <a:gd name="T2" fmla="*/ 888 w 1369"/>
                        <a:gd name="T3" fmla="*/ 31 h 1369"/>
                        <a:gd name="T4" fmla="*/ 1011 w 1369"/>
                        <a:gd name="T5" fmla="*/ 83 h 1369"/>
                        <a:gd name="T6" fmla="*/ 1120 w 1369"/>
                        <a:gd name="T7" fmla="*/ 157 h 1369"/>
                        <a:gd name="T8" fmla="*/ 1213 w 1369"/>
                        <a:gd name="T9" fmla="*/ 250 h 1369"/>
                        <a:gd name="T10" fmla="*/ 1287 w 1369"/>
                        <a:gd name="T11" fmla="*/ 359 h 1369"/>
                        <a:gd name="T12" fmla="*/ 1339 w 1369"/>
                        <a:gd name="T13" fmla="*/ 482 h 1369"/>
                        <a:gd name="T14" fmla="*/ 1366 w 1369"/>
                        <a:gd name="T15" fmla="*/ 615 h 1369"/>
                        <a:gd name="T16" fmla="*/ 1366 w 1369"/>
                        <a:gd name="T17" fmla="*/ 755 h 1369"/>
                        <a:gd name="T18" fmla="*/ 1339 w 1369"/>
                        <a:gd name="T19" fmla="*/ 888 h 1369"/>
                        <a:gd name="T20" fmla="*/ 1287 w 1369"/>
                        <a:gd name="T21" fmla="*/ 1011 h 1369"/>
                        <a:gd name="T22" fmla="*/ 1213 w 1369"/>
                        <a:gd name="T23" fmla="*/ 1120 h 1369"/>
                        <a:gd name="T24" fmla="*/ 1120 w 1369"/>
                        <a:gd name="T25" fmla="*/ 1213 h 1369"/>
                        <a:gd name="T26" fmla="*/ 1011 w 1369"/>
                        <a:gd name="T27" fmla="*/ 1287 h 1369"/>
                        <a:gd name="T28" fmla="*/ 888 w 1369"/>
                        <a:gd name="T29" fmla="*/ 1339 h 1369"/>
                        <a:gd name="T30" fmla="*/ 755 w 1369"/>
                        <a:gd name="T31" fmla="*/ 1366 h 1369"/>
                        <a:gd name="T32" fmla="*/ 615 w 1369"/>
                        <a:gd name="T33" fmla="*/ 1366 h 1369"/>
                        <a:gd name="T34" fmla="*/ 482 w 1369"/>
                        <a:gd name="T35" fmla="*/ 1339 h 1369"/>
                        <a:gd name="T36" fmla="*/ 359 w 1369"/>
                        <a:gd name="T37" fmla="*/ 1287 h 1369"/>
                        <a:gd name="T38" fmla="*/ 250 w 1369"/>
                        <a:gd name="T39" fmla="*/ 1213 h 1369"/>
                        <a:gd name="T40" fmla="*/ 157 w 1369"/>
                        <a:gd name="T41" fmla="*/ 1120 h 1369"/>
                        <a:gd name="T42" fmla="*/ 83 w 1369"/>
                        <a:gd name="T43" fmla="*/ 1011 h 1369"/>
                        <a:gd name="T44" fmla="*/ 31 w 1369"/>
                        <a:gd name="T45" fmla="*/ 888 h 1369"/>
                        <a:gd name="T46" fmla="*/ 4 w 1369"/>
                        <a:gd name="T47" fmla="*/ 755 h 1369"/>
                        <a:gd name="T48" fmla="*/ 4 w 1369"/>
                        <a:gd name="T49" fmla="*/ 615 h 1369"/>
                        <a:gd name="T50" fmla="*/ 31 w 1369"/>
                        <a:gd name="T51" fmla="*/ 482 h 1369"/>
                        <a:gd name="T52" fmla="*/ 83 w 1369"/>
                        <a:gd name="T53" fmla="*/ 359 h 1369"/>
                        <a:gd name="T54" fmla="*/ 157 w 1369"/>
                        <a:gd name="T55" fmla="*/ 250 h 1369"/>
                        <a:gd name="T56" fmla="*/ 250 w 1369"/>
                        <a:gd name="T57" fmla="*/ 157 h 1369"/>
                        <a:gd name="T58" fmla="*/ 359 w 1369"/>
                        <a:gd name="T59" fmla="*/ 83 h 1369"/>
                        <a:gd name="T60" fmla="*/ 482 w 1369"/>
                        <a:gd name="T61" fmla="*/ 31 h 1369"/>
                        <a:gd name="T62" fmla="*/ 615 w 1369"/>
                        <a:gd name="T63" fmla="*/ 4 h 13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369" h="1369">
                          <a:moveTo>
                            <a:pt x="684" y="0"/>
                          </a:moveTo>
                          <a:lnTo>
                            <a:pt x="755" y="4"/>
                          </a:lnTo>
                          <a:lnTo>
                            <a:pt x="822" y="15"/>
                          </a:lnTo>
                          <a:lnTo>
                            <a:pt x="888" y="31"/>
                          </a:lnTo>
                          <a:lnTo>
                            <a:pt x="951" y="55"/>
                          </a:lnTo>
                          <a:lnTo>
                            <a:pt x="1011" y="83"/>
                          </a:lnTo>
                          <a:lnTo>
                            <a:pt x="1068" y="118"/>
                          </a:lnTo>
                          <a:lnTo>
                            <a:pt x="1120" y="157"/>
                          </a:lnTo>
                          <a:lnTo>
                            <a:pt x="1169" y="201"/>
                          </a:lnTo>
                          <a:lnTo>
                            <a:pt x="1213" y="250"/>
                          </a:lnTo>
                          <a:lnTo>
                            <a:pt x="1252" y="302"/>
                          </a:lnTo>
                          <a:lnTo>
                            <a:pt x="1287" y="359"/>
                          </a:lnTo>
                          <a:lnTo>
                            <a:pt x="1315" y="419"/>
                          </a:lnTo>
                          <a:lnTo>
                            <a:pt x="1339" y="482"/>
                          </a:lnTo>
                          <a:lnTo>
                            <a:pt x="1355" y="547"/>
                          </a:lnTo>
                          <a:lnTo>
                            <a:pt x="1366" y="615"/>
                          </a:lnTo>
                          <a:lnTo>
                            <a:pt x="1369" y="684"/>
                          </a:lnTo>
                          <a:lnTo>
                            <a:pt x="1366" y="755"/>
                          </a:lnTo>
                          <a:lnTo>
                            <a:pt x="1355" y="822"/>
                          </a:lnTo>
                          <a:lnTo>
                            <a:pt x="1339" y="888"/>
                          </a:lnTo>
                          <a:lnTo>
                            <a:pt x="1315" y="951"/>
                          </a:lnTo>
                          <a:lnTo>
                            <a:pt x="1287" y="1011"/>
                          </a:lnTo>
                          <a:lnTo>
                            <a:pt x="1252" y="1068"/>
                          </a:lnTo>
                          <a:lnTo>
                            <a:pt x="1213" y="1120"/>
                          </a:lnTo>
                          <a:lnTo>
                            <a:pt x="1169" y="1169"/>
                          </a:lnTo>
                          <a:lnTo>
                            <a:pt x="1120" y="1213"/>
                          </a:lnTo>
                          <a:lnTo>
                            <a:pt x="1068" y="1252"/>
                          </a:lnTo>
                          <a:lnTo>
                            <a:pt x="1011" y="1287"/>
                          </a:lnTo>
                          <a:lnTo>
                            <a:pt x="951" y="1315"/>
                          </a:lnTo>
                          <a:lnTo>
                            <a:pt x="888" y="1339"/>
                          </a:lnTo>
                          <a:lnTo>
                            <a:pt x="822" y="1355"/>
                          </a:lnTo>
                          <a:lnTo>
                            <a:pt x="755" y="1366"/>
                          </a:lnTo>
                          <a:lnTo>
                            <a:pt x="684" y="1369"/>
                          </a:lnTo>
                          <a:lnTo>
                            <a:pt x="615" y="1366"/>
                          </a:lnTo>
                          <a:lnTo>
                            <a:pt x="547" y="1355"/>
                          </a:lnTo>
                          <a:lnTo>
                            <a:pt x="482" y="1339"/>
                          </a:lnTo>
                          <a:lnTo>
                            <a:pt x="419" y="1315"/>
                          </a:lnTo>
                          <a:lnTo>
                            <a:pt x="359" y="1287"/>
                          </a:lnTo>
                          <a:lnTo>
                            <a:pt x="302" y="1252"/>
                          </a:lnTo>
                          <a:lnTo>
                            <a:pt x="250" y="1213"/>
                          </a:lnTo>
                          <a:lnTo>
                            <a:pt x="201" y="1169"/>
                          </a:lnTo>
                          <a:lnTo>
                            <a:pt x="157" y="1120"/>
                          </a:lnTo>
                          <a:lnTo>
                            <a:pt x="118" y="1068"/>
                          </a:lnTo>
                          <a:lnTo>
                            <a:pt x="83" y="1011"/>
                          </a:lnTo>
                          <a:lnTo>
                            <a:pt x="55" y="951"/>
                          </a:lnTo>
                          <a:lnTo>
                            <a:pt x="31" y="888"/>
                          </a:lnTo>
                          <a:lnTo>
                            <a:pt x="15" y="822"/>
                          </a:lnTo>
                          <a:lnTo>
                            <a:pt x="4" y="755"/>
                          </a:lnTo>
                          <a:lnTo>
                            <a:pt x="0" y="684"/>
                          </a:lnTo>
                          <a:lnTo>
                            <a:pt x="4" y="615"/>
                          </a:lnTo>
                          <a:lnTo>
                            <a:pt x="15" y="547"/>
                          </a:lnTo>
                          <a:lnTo>
                            <a:pt x="31" y="482"/>
                          </a:lnTo>
                          <a:lnTo>
                            <a:pt x="55" y="419"/>
                          </a:lnTo>
                          <a:lnTo>
                            <a:pt x="83" y="359"/>
                          </a:lnTo>
                          <a:lnTo>
                            <a:pt x="118" y="302"/>
                          </a:lnTo>
                          <a:lnTo>
                            <a:pt x="157" y="250"/>
                          </a:lnTo>
                          <a:lnTo>
                            <a:pt x="201" y="201"/>
                          </a:lnTo>
                          <a:lnTo>
                            <a:pt x="250" y="157"/>
                          </a:lnTo>
                          <a:lnTo>
                            <a:pt x="302" y="118"/>
                          </a:lnTo>
                          <a:lnTo>
                            <a:pt x="359" y="83"/>
                          </a:lnTo>
                          <a:lnTo>
                            <a:pt x="419" y="55"/>
                          </a:lnTo>
                          <a:lnTo>
                            <a:pt x="482" y="31"/>
                          </a:lnTo>
                          <a:lnTo>
                            <a:pt x="547" y="15"/>
                          </a:lnTo>
                          <a:lnTo>
                            <a:pt x="615" y="4"/>
                          </a:lnTo>
                          <a:lnTo>
                            <a:pt x="684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  <p:sp>
                  <p:nvSpPr>
                    <p:cNvPr id="35" name="Freeform 31">
                      <a:extLst>
                        <a:ext uri="{FF2B5EF4-FFF2-40B4-BE49-F238E27FC236}">
                          <a16:creationId xmlns:a16="http://schemas.microsoft.com/office/drawing/2014/main" id="{7CA29ACB-D73F-A948-9D64-D55808F5D6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17023" y="3494263"/>
                      <a:ext cx="587471" cy="587471"/>
                    </a:xfrm>
                    <a:custGeom>
                      <a:avLst/>
                      <a:gdLst>
                        <a:gd name="T0" fmla="*/ 340 w 681"/>
                        <a:gd name="T1" fmla="*/ 0 h 681"/>
                        <a:gd name="T2" fmla="*/ 391 w 681"/>
                        <a:gd name="T3" fmla="*/ 4 h 681"/>
                        <a:gd name="T4" fmla="*/ 440 w 681"/>
                        <a:gd name="T5" fmla="*/ 15 h 681"/>
                        <a:gd name="T6" fmla="*/ 485 w 681"/>
                        <a:gd name="T7" fmla="*/ 33 h 681"/>
                        <a:gd name="T8" fmla="*/ 527 w 681"/>
                        <a:gd name="T9" fmla="*/ 56 h 681"/>
                        <a:gd name="T10" fmla="*/ 564 w 681"/>
                        <a:gd name="T11" fmla="*/ 85 h 681"/>
                        <a:gd name="T12" fmla="*/ 598 w 681"/>
                        <a:gd name="T13" fmla="*/ 118 h 681"/>
                        <a:gd name="T14" fmla="*/ 626 w 681"/>
                        <a:gd name="T15" fmla="*/ 155 h 681"/>
                        <a:gd name="T16" fmla="*/ 650 w 681"/>
                        <a:gd name="T17" fmla="*/ 198 h 681"/>
                        <a:gd name="T18" fmla="*/ 667 w 681"/>
                        <a:gd name="T19" fmla="*/ 242 h 681"/>
                        <a:gd name="T20" fmla="*/ 677 w 681"/>
                        <a:gd name="T21" fmla="*/ 291 h 681"/>
                        <a:gd name="T22" fmla="*/ 681 w 681"/>
                        <a:gd name="T23" fmla="*/ 340 h 681"/>
                        <a:gd name="T24" fmla="*/ 677 w 681"/>
                        <a:gd name="T25" fmla="*/ 391 h 681"/>
                        <a:gd name="T26" fmla="*/ 667 w 681"/>
                        <a:gd name="T27" fmla="*/ 440 h 681"/>
                        <a:gd name="T28" fmla="*/ 650 w 681"/>
                        <a:gd name="T29" fmla="*/ 485 h 681"/>
                        <a:gd name="T30" fmla="*/ 626 w 681"/>
                        <a:gd name="T31" fmla="*/ 527 h 681"/>
                        <a:gd name="T32" fmla="*/ 598 w 681"/>
                        <a:gd name="T33" fmla="*/ 564 h 681"/>
                        <a:gd name="T34" fmla="*/ 564 w 681"/>
                        <a:gd name="T35" fmla="*/ 598 h 681"/>
                        <a:gd name="T36" fmla="*/ 527 w 681"/>
                        <a:gd name="T37" fmla="*/ 626 h 681"/>
                        <a:gd name="T38" fmla="*/ 485 w 681"/>
                        <a:gd name="T39" fmla="*/ 650 h 681"/>
                        <a:gd name="T40" fmla="*/ 440 w 681"/>
                        <a:gd name="T41" fmla="*/ 667 h 681"/>
                        <a:gd name="T42" fmla="*/ 391 w 681"/>
                        <a:gd name="T43" fmla="*/ 677 h 681"/>
                        <a:gd name="T44" fmla="*/ 340 w 681"/>
                        <a:gd name="T45" fmla="*/ 681 h 681"/>
                        <a:gd name="T46" fmla="*/ 291 w 681"/>
                        <a:gd name="T47" fmla="*/ 677 h 681"/>
                        <a:gd name="T48" fmla="*/ 242 w 681"/>
                        <a:gd name="T49" fmla="*/ 667 h 681"/>
                        <a:gd name="T50" fmla="*/ 198 w 681"/>
                        <a:gd name="T51" fmla="*/ 650 h 681"/>
                        <a:gd name="T52" fmla="*/ 155 w 681"/>
                        <a:gd name="T53" fmla="*/ 626 h 681"/>
                        <a:gd name="T54" fmla="*/ 118 w 681"/>
                        <a:gd name="T55" fmla="*/ 598 h 681"/>
                        <a:gd name="T56" fmla="*/ 85 w 681"/>
                        <a:gd name="T57" fmla="*/ 564 h 681"/>
                        <a:gd name="T58" fmla="*/ 56 w 681"/>
                        <a:gd name="T59" fmla="*/ 527 h 681"/>
                        <a:gd name="T60" fmla="*/ 33 w 681"/>
                        <a:gd name="T61" fmla="*/ 485 h 681"/>
                        <a:gd name="T62" fmla="*/ 15 w 681"/>
                        <a:gd name="T63" fmla="*/ 440 h 681"/>
                        <a:gd name="T64" fmla="*/ 4 w 681"/>
                        <a:gd name="T65" fmla="*/ 391 h 681"/>
                        <a:gd name="T66" fmla="*/ 0 w 681"/>
                        <a:gd name="T67" fmla="*/ 340 h 681"/>
                        <a:gd name="T68" fmla="*/ 4 w 681"/>
                        <a:gd name="T69" fmla="*/ 291 h 681"/>
                        <a:gd name="T70" fmla="*/ 15 w 681"/>
                        <a:gd name="T71" fmla="*/ 242 h 681"/>
                        <a:gd name="T72" fmla="*/ 33 w 681"/>
                        <a:gd name="T73" fmla="*/ 198 h 681"/>
                        <a:gd name="T74" fmla="*/ 56 w 681"/>
                        <a:gd name="T75" fmla="*/ 155 h 681"/>
                        <a:gd name="T76" fmla="*/ 85 w 681"/>
                        <a:gd name="T77" fmla="*/ 118 h 681"/>
                        <a:gd name="T78" fmla="*/ 118 w 681"/>
                        <a:gd name="T79" fmla="*/ 85 h 681"/>
                        <a:gd name="T80" fmla="*/ 155 w 681"/>
                        <a:gd name="T81" fmla="*/ 56 h 681"/>
                        <a:gd name="T82" fmla="*/ 198 w 681"/>
                        <a:gd name="T83" fmla="*/ 33 h 681"/>
                        <a:gd name="T84" fmla="*/ 242 w 681"/>
                        <a:gd name="T85" fmla="*/ 15 h 681"/>
                        <a:gd name="T86" fmla="*/ 291 w 681"/>
                        <a:gd name="T87" fmla="*/ 4 h 681"/>
                        <a:gd name="T88" fmla="*/ 340 w 681"/>
                        <a:gd name="T89" fmla="*/ 0 h 6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681" h="681">
                          <a:moveTo>
                            <a:pt x="340" y="0"/>
                          </a:moveTo>
                          <a:lnTo>
                            <a:pt x="391" y="4"/>
                          </a:lnTo>
                          <a:lnTo>
                            <a:pt x="440" y="15"/>
                          </a:lnTo>
                          <a:lnTo>
                            <a:pt x="485" y="33"/>
                          </a:lnTo>
                          <a:lnTo>
                            <a:pt x="527" y="56"/>
                          </a:lnTo>
                          <a:lnTo>
                            <a:pt x="564" y="85"/>
                          </a:lnTo>
                          <a:lnTo>
                            <a:pt x="598" y="118"/>
                          </a:lnTo>
                          <a:lnTo>
                            <a:pt x="626" y="155"/>
                          </a:lnTo>
                          <a:lnTo>
                            <a:pt x="650" y="198"/>
                          </a:lnTo>
                          <a:lnTo>
                            <a:pt x="667" y="242"/>
                          </a:lnTo>
                          <a:lnTo>
                            <a:pt x="677" y="291"/>
                          </a:lnTo>
                          <a:lnTo>
                            <a:pt x="681" y="340"/>
                          </a:lnTo>
                          <a:lnTo>
                            <a:pt x="677" y="391"/>
                          </a:lnTo>
                          <a:lnTo>
                            <a:pt x="667" y="440"/>
                          </a:lnTo>
                          <a:lnTo>
                            <a:pt x="650" y="485"/>
                          </a:lnTo>
                          <a:lnTo>
                            <a:pt x="626" y="527"/>
                          </a:lnTo>
                          <a:lnTo>
                            <a:pt x="598" y="564"/>
                          </a:lnTo>
                          <a:lnTo>
                            <a:pt x="564" y="598"/>
                          </a:lnTo>
                          <a:lnTo>
                            <a:pt x="527" y="626"/>
                          </a:lnTo>
                          <a:lnTo>
                            <a:pt x="485" y="650"/>
                          </a:lnTo>
                          <a:lnTo>
                            <a:pt x="440" y="667"/>
                          </a:lnTo>
                          <a:lnTo>
                            <a:pt x="391" y="677"/>
                          </a:lnTo>
                          <a:lnTo>
                            <a:pt x="340" y="681"/>
                          </a:lnTo>
                          <a:lnTo>
                            <a:pt x="291" y="677"/>
                          </a:lnTo>
                          <a:lnTo>
                            <a:pt x="242" y="667"/>
                          </a:lnTo>
                          <a:lnTo>
                            <a:pt x="198" y="650"/>
                          </a:lnTo>
                          <a:lnTo>
                            <a:pt x="155" y="626"/>
                          </a:lnTo>
                          <a:lnTo>
                            <a:pt x="118" y="598"/>
                          </a:lnTo>
                          <a:lnTo>
                            <a:pt x="85" y="564"/>
                          </a:lnTo>
                          <a:lnTo>
                            <a:pt x="56" y="527"/>
                          </a:lnTo>
                          <a:lnTo>
                            <a:pt x="33" y="485"/>
                          </a:lnTo>
                          <a:lnTo>
                            <a:pt x="15" y="440"/>
                          </a:lnTo>
                          <a:lnTo>
                            <a:pt x="4" y="391"/>
                          </a:lnTo>
                          <a:lnTo>
                            <a:pt x="0" y="340"/>
                          </a:lnTo>
                          <a:lnTo>
                            <a:pt x="4" y="291"/>
                          </a:lnTo>
                          <a:lnTo>
                            <a:pt x="15" y="242"/>
                          </a:lnTo>
                          <a:lnTo>
                            <a:pt x="33" y="198"/>
                          </a:lnTo>
                          <a:lnTo>
                            <a:pt x="56" y="155"/>
                          </a:lnTo>
                          <a:lnTo>
                            <a:pt x="85" y="118"/>
                          </a:lnTo>
                          <a:lnTo>
                            <a:pt x="118" y="85"/>
                          </a:lnTo>
                          <a:lnTo>
                            <a:pt x="155" y="56"/>
                          </a:lnTo>
                          <a:lnTo>
                            <a:pt x="198" y="33"/>
                          </a:lnTo>
                          <a:lnTo>
                            <a:pt x="242" y="15"/>
                          </a:lnTo>
                          <a:lnTo>
                            <a:pt x="291" y="4"/>
                          </a:lnTo>
                          <a:lnTo>
                            <a:pt x="340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  <p:sp>
                  <p:nvSpPr>
                    <p:cNvPr id="36" name="Freeform 32">
                      <a:extLst>
                        <a:ext uri="{FF2B5EF4-FFF2-40B4-BE49-F238E27FC236}">
                          <a16:creationId xmlns:a16="http://schemas.microsoft.com/office/drawing/2014/main" id="{D41548A0-C5EC-2A48-B522-EF7F952774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17023" y="3508066"/>
                      <a:ext cx="409763" cy="560728"/>
                    </a:xfrm>
                    <a:custGeom>
                      <a:avLst/>
                      <a:gdLst>
                        <a:gd name="T0" fmla="*/ 237 w 475"/>
                        <a:gd name="T1" fmla="*/ 0 h 650"/>
                        <a:gd name="T2" fmla="*/ 282 w 475"/>
                        <a:gd name="T3" fmla="*/ 19 h 650"/>
                        <a:gd name="T4" fmla="*/ 323 w 475"/>
                        <a:gd name="T5" fmla="*/ 41 h 650"/>
                        <a:gd name="T6" fmla="*/ 360 w 475"/>
                        <a:gd name="T7" fmla="*/ 70 h 650"/>
                        <a:gd name="T8" fmla="*/ 393 w 475"/>
                        <a:gd name="T9" fmla="*/ 103 h 650"/>
                        <a:gd name="T10" fmla="*/ 421 w 475"/>
                        <a:gd name="T11" fmla="*/ 142 h 650"/>
                        <a:gd name="T12" fmla="*/ 444 w 475"/>
                        <a:gd name="T13" fmla="*/ 183 h 650"/>
                        <a:gd name="T14" fmla="*/ 461 w 475"/>
                        <a:gd name="T15" fmla="*/ 228 h 650"/>
                        <a:gd name="T16" fmla="*/ 471 w 475"/>
                        <a:gd name="T17" fmla="*/ 275 h 650"/>
                        <a:gd name="T18" fmla="*/ 475 w 475"/>
                        <a:gd name="T19" fmla="*/ 324 h 650"/>
                        <a:gd name="T20" fmla="*/ 471 w 475"/>
                        <a:gd name="T21" fmla="*/ 374 h 650"/>
                        <a:gd name="T22" fmla="*/ 461 w 475"/>
                        <a:gd name="T23" fmla="*/ 423 h 650"/>
                        <a:gd name="T24" fmla="*/ 444 w 475"/>
                        <a:gd name="T25" fmla="*/ 467 h 650"/>
                        <a:gd name="T26" fmla="*/ 421 w 475"/>
                        <a:gd name="T27" fmla="*/ 508 h 650"/>
                        <a:gd name="T28" fmla="*/ 393 w 475"/>
                        <a:gd name="T29" fmla="*/ 546 h 650"/>
                        <a:gd name="T30" fmla="*/ 360 w 475"/>
                        <a:gd name="T31" fmla="*/ 579 h 650"/>
                        <a:gd name="T32" fmla="*/ 323 w 475"/>
                        <a:gd name="T33" fmla="*/ 608 h 650"/>
                        <a:gd name="T34" fmla="*/ 282 w 475"/>
                        <a:gd name="T35" fmla="*/ 631 h 650"/>
                        <a:gd name="T36" fmla="*/ 237 w 475"/>
                        <a:gd name="T37" fmla="*/ 650 h 650"/>
                        <a:gd name="T38" fmla="*/ 194 w 475"/>
                        <a:gd name="T39" fmla="*/ 631 h 650"/>
                        <a:gd name="T40" fmla="*/ 153 w 475"/>
                        <a:gd name="T41" fmla="*/ 608 h 650"/>
                        <a:gd name="T42" fmla="*/ 116 w 475"/>
                        <a:gd name="T43" fmla="*/ 579 h 650"/>
                        <a:gd name="T44" fmla="*/ 82 w 475"/>
                        <a:gd name="T45" fmla="*/ 546 h 650"/>
                        <a:gd name="T46" fmla="*/ 55 w 475"/>
                        <a:gd name="T47" fmla="*/ 508 h 650"/>
                        <a:gd name="T48" fmla="*/ 31 w 475"/>
                        <a:gd name="T49" fmla="*/ 467 h 650"/>
                        <a:gd name="T50" fmla="*/ 15 w 475"/>
                        <a:gd name="T51" fmla="*/ 423 h 650"/>
                        <a:gd name="T52" fmla="*/ 4 w 475"/>
                        <a:gd name="T53" fmla="*/ 374 h 650"/>
                        <a:gd name="T54" fmla="*/ 0 w 475"/>
                        <a:gd name="T55" fmla="*/ 324 h 650"/>
                        <a:gd name="T56" fmla="*/ 4 w 475"/>
                        <a:gd name="T57" fmla="*/ 275 h 650"/>
                        <a:gd name="T58" fmla="*/ 15 w 475"/>
                        <a:gd name="T59" fmla="*/ 228 h 650"/>
                        <a:gd name="T60" fmla="*/ 31 w 475"/>
                        <a:gd name="T61" fmla="*/ 183 h 650"/>
                        <a:gd name="T62" fmla="*/ 55 w 475"/>
                        <a:gd name="T63" fmla="*/ 142 h 650"/>
                        <a:gd name="T64" fmla="*/ 82 w 475"/>
                        <a:gd name="T65" fmla="*/ 103 h 650"/>
                        <a:gd name="T66" fmla="*/ 116 w 475"/>
                        <a:gd name="T67" fmla="*/ 70 h 650"/>
                        <a:gd name="T68" fmla="*/ 153 w 475"/>
                        <a:gd name="T69" fmla="*/ 41 h 650"/>
                        <a:gd name="T70" fmla="*/ 194 w 475"/>
                        <a:gd name="T71" fmla="*/ 19 h 650"/>
                        <a:gd name="T72" fmla="*/ 237 w 475"/>
                        <a:gd name="T73" fmla="*/ 0 h 6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475" h="650">
                          <a:moveTo>
                            <a:pt x="237" y="0"/>
                          </a:moveTo>
                          <a:lnTo>
                            <a:pt x="282" y="19"/>
                          </a:lnTo>
                          <a:lnTo>
                            <a:pt x="323" y="41"/>
                          </a:lnTo>
                          <a:lnTo>
                            <a:pt x="360" y="70"/>
                          </a:lnTo>
                          <a:lnTo>
                            <a:pt x="393" y="103"/>
                          </a:lnTo>
                          <a:lnTo>
                            <a:pt x="421" y="142"/>
                          </a:lnTo>
                          <a:lnTo>
                            <a:pt x="444" y="183"/>
                          </a:lnTo>
                          <a:lnTo>
                            <a:pt x="461" y="228"/>
                          </a:lnTo>
                          <a:lnTo>
                            <a:pt x="471" y="275"/>
                          </a:lnTo>
                          <a:lnTo>
                            <a:pt x="475" y="324"/>
                          </a:lnTo>
                          <a:lnTo>
                            <a:pt x="471" y="374"/>
                          </a:lnTo>
                          <a:lnTo>
                            <a:pt x="461" y="423"/>
                          </a:lnTo>
                          <a:lnTo>
                            <a:pt x="444" y="467"/>
                          </a:lnTo>
                          <a:lnTo>
                            <a:pt x="421" y="508"/>
                          </a:lnTo>
                          <a:lnTo>
                            <a:pt x="393" y="546"/>
                          </a:lnTo>
                          <a:lnTo>
                            <a:pt x="360" y="579"/>
                          </a:lnTo>
                          <a:lnTo>
                            <a:pt x="323" y="608"/>
                          </a:lnTo>
                          <a:lnTo>
                            <a:pt x="282" y="631"/>
                          </a:lnTo>
                          <a:lnTo>
                            <a:pt x="237" y="650"/>
                          </a:lnTo>
                          <a:lnTo>
                            <a:pt x="194" y="631"/>
                          </a:lnTo>
                          <a:lnTo>
                            <a:pt x="153" y="608"/>
                          </a:lnTo>
                          <a:lnTo>
                            <a:pt x="116" y="579"/>
                          </a:lnTo>
                          <a:lnTo>
                            <a:pt x="82" y="546"/>
                          </a:lnTo>
                          <a:lnTo>
                            <a:pt x="55" y="508"/>
                          </a:lnTo>
                          <a:lnTo>
                            <a:pt x="31" y="467"/>
                          </a:lnTo>
                          <a:lnTo>
                            <a:pt x="15" y="423"/>
                          </a:lnTo>
                          <a:lnTo>
                            <a:pt x="4" y="374"/>
                          </a:lnTo>
                          <a:lnTo>
                            <a:pt x="0" y="324"/>
                          </a:lnTo>
                          <a:lnTo>
                            <a:pt x="4" y="275"/>
                          </a:lnTo>
                          <a:lnTo>
                            <a:pt x="15" y="228"/>
                          </a:lnTo>
                          <a:lnTo>
                            <a:pt x="31" y="183"/>
                          </a:lnTo>
                          <a:lnTo>
                            <a:pt x="55" y="142"/>
                          </a:lnTo>
                          <a:lnTo>
                            <a:pt x="82" y="103"/>
                          </a:lnTo>
                          <a:lnTo>
                            <a:pt x="116" y="70"/>
                          </a:lnTo>
                          <a:lnTo>
                            <a:pt x="153" y="41"/>
                          </a:lnTo>
                          <a:lnTo>
                            <a:pt x="194" y="19"/>
                          </a:lnTo>
                          <a:lnTo>
                            <a:pt x="237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 w="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</p:grpSp>
              <p:grpSp>
                <p:nvGrpSpPr>
                  <p:cNvPr id="16" name="Group 33">
                    <a:extLst>
                      <a:ext uri="{FF2B5EF4-FFF2-40B4-BE49-F238E27FC236}">
                        <a16:creationId xmlns:a16="http://schemas.microsoft.com/office/drawing/2014/main" id="{1234FD62-9CC8-2045-B2E4-7C5B9B00D23D}"/>
                      </a:ext>
                    </a:extLst>
                  </p:cNvPr>
                  <p:cNvGrpSpPr/>
                  <p:nvPr/>
                </p:nvGrpSpPr>
                <p:grpSpPr>
                  <a:xfrm>
                    <a:off x="5227074" y="1626857"/>
                    <a:ext cx="1619032" cy="1619030"/>
                    <a:chOff x="4033030" y="4210270"/>
                    <a:chExt cx="1768451" cy="1768451"/>
                  </a:xfrm>
                </p:grpSpPr>
                <p:sp>
                  <p:nvSpPr>
                    <p:cNvPr id="29" name="Freeform 34">
                      <a:extLst>
                        <a:ext uri="{FF2B5EF4-FFF2-40B4-BE49-F238E27FC236}">
                          <a16:creationId xmlns:a16="http://schemas.microsoft.com/office/drawing/2014/main" id="{34A91602-0D7D-E341-A7F2-E6C2E6BB83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3030" y="4210270"/>
                      <a:ext cx="1768451" cy="1768451"/>
                    </a:xfrm>
                    <a:custGeom>
                      <a:avLst/>
                      <a:gdLst>
                        <a:gd name="T0" fmla="*/ 1110 w 2050"/>
                        <a:gd name="T1" fmla="*/ 3 h 2050"/>
                        <a:gd name="T2" fmla="*/ 1162 w 2050"/>
                        <a:gd name="T3" fmla="*/ 37 h 2050"/>
                        <a:gd name="T4" fmla="*/ 1227 w 2050"/>
                        <a:gd name="T5" fmla="*/ 308 h 2050"/>
                        <a:gd name="T6" fmla="*/ 1391 w 2050"/>
                        <a:gd name="T7" fmla="*/ 376 h 2050"/>
                        <a:gd name="T8" fmla="*/ 1628 w 2050"/>
                        <a:gd name="T9" fmla="*/ 229 h 2050"/>
                        <a:gd name="T10" fmla="*/ 1689 w 2050"/>
                        <a:gd name="T11" fmla="*/ 243 h 2050"/>
                        <a:gd name="T12" fmla="*/ 1808 w 2050"/>
                        <a:gd name="T13" fmla="*/ 362 h 2050"/>
                        <a:gd name="T14" fmla="*/ 1822 w 2050"/>
                        <a:gd name="T15" fmla="*/ 423 h 2050"/>
                        <a:gd name="T16" fmla="*/ 1675 w 2050"/>
                        <a:gd name="T17" fmla="*/ 660 h 2050"/>
                        <a:gd name="T18" fmla="*/ 1743 w 2050"/>
                        <a:gd name="T19" fmla="*/ 824 h 2050"/>
                        <a:gd name="T20" fmla="*/ 2014 w 2050"/>
                        <a:gd name="T21" fmla="*/ 889 h 2050"/>
                        <a:gd name="T22" fmla="*/ 2048 w 2050"/>
                        <a:gd name="T23" fmla="*/ 941 h 2050"/>
                        <a:gd name="T24" fmla="*/ 2048 w 2050"/>
                        <a:gd name="T25" fmla="*/ 1110 h 2050"/>
                        <a:gd name="T26" fmla="*/ 2014 w 2050"/>
                        <a:gd name="T27" fmla="*/ 1162 h 2050"/>
                        <a:gd name="T28" fmla="*/ 1743 w 2050"/>
                        <a:gd name="T29" fmla="*/ 1227 h 2050"/>
                        <a:gd name="T30" fmla="*/ 1675 w 2050"/>
                        <a:gd name="T31" fmla="*/ 1391 h 2050"/>
                        <a:gd name="T32" fmla="*/ 1822 w 2050"/>
                        <a:gd name="T33" fmla="*/ 1628 h 2050"/>
                        <a:gd name="T34" fmla="*/ 1808 w 2050"/>
                        <a:gd name="T35" fmla="*/ 1689 h 2050"/>
                        <a:gd name="T36" fmla="*/ 1689 w 2050"/>
                        <a:gd name="T37" fmla="*/ 1808 h 2050"/>
                        <a:gd name="T38" fmla="*/ 1628 w 2050"/>
                        <a:gd name="T39" fmla="*/ 1822 h 2050"/>
                        <a:gd name="T40" fmla="*/ 1391 w 2050"/>
                        <a:gd name="T41" fmla="*/ 1675 h 2050"/>
                        <a:gd name="T42" fmla="*/ 1227 w 2050"/>
                        <a:gd name="T43" fmla="*/ 1743 h 2050"/>
                        <a:gd name="T44" fmla="*/ 1162 w 2050"/>
                        <a:gd name="T45" fmla="*/ 2014 h 2050"/>
                        <a:gd name="T46" fmla="*/ 1110 w 2050"/>
                        <a:gd name="T47" fmla="*/ 2048 h 2050"/>
                        <a:gd name="T48" fmla="*/ 941 w 2050"/>
                        <a:gd name="T49" fmla="*/ 2048 h 2050"/>
                        <a:gd name="T50" fmla="*/ 889 w 2050"/>
                        <a:gd name="T51" fmla="*/ 2014 h 2050"/>
                        <a:gd name="T52" fmla="*/ 824 w 2050"/>
                        <a:gd name="T53" fmla="*/ 1743 h 2050"/>
                        <a:gd name="T54" fmla="*/ 660 w 2050"/>
                        <a:gd name="T55" fmla="*/ 1675 h 2050"/>
                        <a:gd name="T56" fmla="*/ 423 w 2050"/>
                        <a:gd name="T57" fmla="*/ 1822 h 2050"/>
                        <a:gd name="T58" fmla="*/ 362 w 2050"/>
                        <a:gd name="T59" fmla="*/ 1808 h 2050"/>
                        <a:gd name="T60" fmla="*/ 243 w 2050"/>
                        <a:gd name="T61" fmla="*/ 1689 h 2050"/>
                        <a:gd name="T62" fmla="*/ 229 w 2050"/>
                        <a:gd name="T63" fmla="*/ 1628 h 2050"/>
                        <a:gd name="T64" fmla="*/ 376 w 2050"/>
                        <a:gd name="T65" fmla="*/ 1391 h 2050"/>
                        <a:gd name="T66" fmla="*/ 308 w 2050"/>
                        <a:gd name="T67" fmla="*/ 1227 h 2050"/>
                        <a:gd name="T68" fmla="*/ 37 w 2050"/>
                        <a:gd name="T69" fmla="*/ 1162 h 2050"/>
                        <a:gd name="T70" fmla="*/ 3 w 2050"/>
                        <a:gd name="T71" fmla="*/ 1110 h 2050"/>
                        <a:gd name="T72" fmla="*/ 3 w 2050"/>
                        <a:gd name="T73" fmla="*/ 941 h 2050"/>
                        <a:gd name="T74" fmla="*/ 37 w 2050"/>
                        <a:gd name="T75" fmla="*/ 889 h 2050"/>
                        <a:gd name="T76" fmla="*/ 308 w 2050"/>
                        <a:gd name="T77" fmla="*/ 824 h 2050"/>
                        <a:gd name="T78" fmla="*/ 376 w 2050"/>
                        <a:gd name="T79" fmla="*/ 660 h 2050"/>
                        <a:gd name="T80" fmla="*/ 229 w 2050"/>
                        <a:gd name="T81" fmla="*/ 423 h 2050"/>
                        <a:gd name="T82" fmla="*/ 243 w 2050"/>
                        <a:gd name="T83" fmla="*/ 362 h 2050"/>
                        <a:gd name="T84" fmla="*/ 362 w 2050"/>
                        <a:gd name="T85" fmla="*/ 243 h 2050"/>
                        <a:gd name="T86" fmla="*/ 423 w 2050"/>
                        <a:gd name="T87" fmla="*/ 229 h 2050"/>
                        <a:gd name="T88" fmla="*/ 660 w 2050"/>
                        <a:gd name="T89" fmla="*/ 376 h 2050"/>
                        <a:gd name="T90" fmla="*/ 824 w 2050"/>
                        <a:gd name="T91" fmla="*/ 308 h 2050"/>
                        <a:gd name="T92" fmla="*/ 889 w 2050"/>
                        <a:gd name="T93" fmla="*/ 37 h 2050"/>
                        <a:gd name="T94" fmla="*/ 941 w 2050"/>
                        <a:gd name="T95" fmla="*/ 3 h 2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050" h="2050">
                          <a:moveTo>
                            <a:pt x="962" y="0"/>
                          </a:moveTo>
                          <a:lnTo>
                            <a:pt x="1089" y="0"/>
                          </a:lnTo>
                          <a:lnTo>
                            <a:pt x="1110" y="3"/>
                          </a:lnTo>
                          <a:lnTo>
                            <a:pt x="1130" y="11"/>
                          </a:lnTo>
                          <a:lnTo>
                            <a:pt x="1148" y="22"/>
                          </a:lnTo>
                          <a:lnTo>
                            <a:pt x="1162" y="37"/>
                          </a:lnTo>
                          <a:lnTo>
                            <a:pt x="1173" y="56"/>
                          </a:lnTo>
                          <a:lnTo>
                            <a:pt x="1181" y="76"/>
                          </a:lnTo>
                          <a:lnTo>
                            <a:pt x="1227" y="308"/>
                          </a:lnTo>
                          <a:lnTo>
                            <a:pt x="1284" y="326"/>
                          </a:lnTo>
                          <a:lnTo>
                            <a:pt x="1338" y="349"/>
                          </a:lnTo>
                          <a:lnTo>
                            <a:pt x="1391" y="376"/>
                          </a:lnTo>
                          <a:lnTo>
                            <a:pt x="1588" y="244"/>
                          </a:lnTo>
                          <a:lnTo>
                            <a:pt x="1607" y="234"/>
                          </a:lnTo>
                          <a:lnTo>
                            <a:pt x="1628" y="229"/>
                          </a:lnTo>
                          <a:lnTo>
                            <a:pt x="1649" y="229"/>
                          </a:lnTo>
                          <a:lnTo>
                            <a:pt x="1669" y="233"/>
                          </a:lnTo>
                          <a:lnTo>
                            <a:pt x="1689" y="243"/>
                          </a:lnTo>
                          <a:lnTo>
                            <a:pt x="1705" y="257"/>
                          </a:lnTo>
                          <a:lnTo>
                            <a:pt x="1794" y="346"/>
                          </a:lnTo>
                          <a:lnTo>
                            <a:pt x="1808" y="362"/>
                          </a:lnTo>
                          <a:lnTo>
                            <a:pt x="1818" y="382"/>
                          </a:lnTo>
                          <a:lnTo>
                            <a:pt x="1822" y="402"/>
                          </a:lnTo>
                          <a:lnTo>
                            <a:pt x="1822" y="423"/>
                          </a:lnTo>
                          <a:lnTo>
                            <a:pt x="1817" y="444"/>
                          </a:lnTo>
                          <a:lnTo>
                            <a:pt x="1807" y="463"/>
                          </a:lnTo>
                          <a:lnTo>
                            <a:pt x="1675" y="660"/>
                          </a:lnTo>
                          <a:lnTo>
                            <a:pt x="1702" y="713"/>
                          </a:lnTo>
                          <a:lnTo>
                            <a:pt x="1725" y="767"/>
                          </a:lnTo>
                          <a:lnTo>
                            <a:pt x="1743" y="824"/>
                          </a:lnTo>
                          <a:lnTo>
                            <a:pt x="1975" y="870"/>
                          </a:lnTo>
                          <a:lnTo>
                            <a:pt x="1995" y="878"/>
                          </a:lnTo>
                          <a:lnTo>
                            <a:pt x="2014" y="889"/>
                          </a:lnTo>
                          <a:lnTo>
                            <a:pt x="2029" y="903"/>
                          </a:lnTo>
                          <a:lnTo>
                            <a:pt x="2040" y="921"/>
                          </a:lnTo>
                          <a:lnTo>
                            <a:pt x="2048" y="941"/>
                          </a:lnTo>
                          <a:lnTo>
                            <a:pt x="2050" y="962"/>
                          </a:lnTo>
                          <a:lnTo>
                            <a:pt x="2050" y="1089"/>
                          </a:lnTo>
                          <a:lnTo>
                            <a:pt x="2048" y="1110"/>
                          </a:lnTo>
                          <a:lnTo>
                            <a:pt x="2040" y="1130"/>
                          </a:lnTo>
                          <a:lnTo>
                            <a:pt x="2029" y="1148"/>
                          </a:lnTo>
                          <a:lnTo>
                            <a:pt x="2014" y="1162"/>
                          </a:lnTo>
                          <a:lnTo>
                            <a:pt x="1995" y="1173"/>
                          </a:lnTo>
                          <a:lnTo>
                            <a:pt x="1975" y="1181"/>
                          </a:lnTo>
                          <a:lnTo>
                            <a:pt x="1743" y="1227"/>
                          </a:lnTo>
                          <a:lnTo>
                            <a:pt x="1725" y="1284"/>
                          </a:lnTo>
                          <a:lnTo>
                            <a:pt x="1702" y="1338"/>
                          </a:lnTo>
                          <a:lnTo>
                            <a:pt x="1675" y="1391"/>
                          </a:lnTo>
                          <a:lnTo>
                            <a:pt x="1807" y="1588"/>
                          </a:lnTo>
                          <a:lnTo>
                            <a:pt x="1817" y="1607"/>
                          </a:lnTo>
                          <a:lnTo>
                            <a:pt x="1822" y="1628"/>
                          </a:lnTo>
                          <a:lnTo>
                            <a:pt x="1822" y="1649"/>
                          </a:lnTo>
                          <a:lnTo>
                            <a:pt x="1818" y="1669"/>
                          </a:lnTo>
                          <a:lnTo>
                            <a:pt x="1808" y="1689"/>
                          </a:lnTo>
                          <a:lnTo>
                            <a:pt x="1794" y="1705"/>
                          </a:lnTo>
                          <a:lnTo>
                            <a:pt x="1705" y="1794"/>
                          </a:lnTo>
                          <a:lnTo>
                            <a:pt x="1689" y="1808"/>
                          </a:lnTo>
                          <a:lnTo>
                            <a:pt x="1669" y="1818"/>
                          </a:lnTo>
                          <a:lnTo>
                            <a:pt x="1649" y="1822"/>
                          </a:lnTo>
                          <a:lnTo>
                            <a:pt x="1628" y="1822"/>
                          </a:lnTo>
                          <a:lnTo>
                            <a:pt x="1607" y="1817"/>
                          </a:lnTo>
                          <a:lnTo>
                            <a:pt x="1588" y="1807"/>
                          </a:lnTo>
                          <a:lnTo>
                            <a:pt x="1391" y="1675"/>
                          </a:lnTo>
                          <a:lnTo>
                            <a:pt x="1338" y="1702"/>
                          </a:lnTo>
                          <a:lnTo>
                            <a:pt x="1284" y="1725"/>
                          </a:lnTo>
                          <a:lnTo>
                            <a:pt x="1227" y="1743"/>
                          </a:lnTo>
                          <a:lnTo>
                            <a:pt x="1181" y="1975"/>
                          </a:lnTo>
                          <a:lnTo>
                            <a:pt x="1173" y="1995"/>
                          </a:lnTo>
                          <a:lnTo>
                            <a:pt x="1162" y="2014"/>
                          </a:lnTo>
                          <a:lnTo>
                            <a:pt x="1148" y="2029"/>
                          </a:lnTo>
                          <a:lnTo>
                            <a:pt x="1130" y="2040"/>
                          </a:lnTo>
                          <a:lnTo>
                            <a:pt x="1110" y="2048"/>
                          </a:lnTo>
                          <a:lnTo>
                            <a:pt x="1089" y="2050"/>
                          </a:lnTo>
                          <a:lnTo>
                            <a:pt x="962" y="2050"/>
                          </a:lnTo>
                          <a:lnTo>
                            <a:pt x="941" y="2048"/>
                          </a:lnTo>
                          <a:lnTo>
                            <a:pt x="921" y="2040"/>
                          </a:lnTo>
                          <a:lnTo>
                            <a:pt x="903" y="2029"/>
                          </a:lnTo>
                          <a:lnTo>
                            <a:pt x="889" y="2014"/>
                          </a:lnTo>
                          <a:lnTo>
                            <a:pt x="878" y="1995"/>
                          </a:lnTo>
                          <a:lnTo>
                            <a:pt x="870" y="1975"/>
                          </a:lnTo>
                          <a:lnTo>
                            <a:pt x="824" y="1743"/>
                          </a:lnTo>
                          <a:lnTo>
                            <a:pt x="767" y="1725"/>
                          </a:lnTo>
                          <a:lnTo>
                            <a:pt x="713" y="1702"/>
                          </a:lnTo>
                          <a:lnTo>
                            <a:pt x="660" y="1675"/>
                          </a:lnTo>
                          <a:lnTo>
                            <a:pt x="463" y="1807"/>
                          </a:lnTo>
                          <a:lnTo>
                            <a:pt x="444" y="1817"/>
                          </a:lnTo>
                          <a:lnTo>
                            <a:pt x="423" y="1822"/>
                          </a:lnTo>
                          <a:lnTo>
                            <a:pt x="402" y="1822"/>
                          </a:lnTo>
                          <a:lnTo>
                            <a:pt x="382" y="1818"/>
                          </a:lnTo>
                          <a:lnTo>
                            <a:pt x="362" y="1808"/>
                          </a:lnTo>
                          <a:lnTo>
                            <a:pt x="346" y="1794"/>
                          </a:lnTo>
                          <a:lnTo>
                            <a:pt x="257" y="1705"/>
                          </a:lnTo>
                          <a:lnTo>
                            <a:pt x="243" y="1689"/>
                          </a:lnTo>
                          <a:lnTo>
                            <a:pt x="233" y="1669"/>
                          </a:lnTo>
                          <a:lnTo>
                            <a:pt x="229" y="1649"/>
                          </a:lnTo>
                          <a:lnTo>
                            <a:pt x="229" y="1628"/>
                          </a:lnTo>
                          <a:lnTo>
                            <a:pt x="234" y="1607"/>
                          </a:lnTo>
                          <a:lnTo>
                            <a:pt x="244" y="1588"/>
                          </a:lnTo>
                          <a:lnTo>
                            <a:pt x="376" y="1391"/>
                          </a:lnTo>
                          <a:lnTo>
                            <a:pt x="349" y="1338"/>
                          </a:lnTo>
                          <a:lnTo>
                            <a:pt x="326" y="1284"/>
                          </a:lnTo>
                          <a:lnTo>
                            <a:pt x="308" y="1227"/>
                          </a:lnTo>
                          <a:lnTo>
                            <a:pt x="76" y="1181"/>
                          </a:lnTo>
                          <a:lnTo>
                            <a:pt x="56" y="1173"/>
                          </a:lnTo>
                          <a:lnTo>
                            <a:pt x="37" y="1162"/>
                          </a:lnTo>
                          <a:lnTo>
                            <a:pt x="22" y="1148"/>
                          </a:lnTo>
                          <a:lnTo>
                            <a:pt x="11" y="1130"/>
                          </a:lnTo>
                          <a:lnTo>
                            <a:pt x="3" y="1110"/>
                          </a:lnTo>
                          <a:lnTo>
                            <a:pt x="0" y="1089"/>
                          </a:lnTo>
                          <a:lnTo>
                            <a:pt x="0" y="962"/>
                          </a:lnTo>
                          <a:lnTo>
                            <a:pt x="3" y="941"/>
                          </a:lnTo>
                          <a:lnTo>
                            <a:pt x="11" y="921"/>
                          </a:lnTo>
                          <a:lnTo>
                            <a:pt x="22" y="903"/>
                          </a:lnTo>
                          <a:lnTo>
                            <a:pt x="37" y="889"/>
                          </a:lnTo>
                          <a:lnTo>
                            <a:pt x="56" y="878"/>
                          </a:lnTo>
                          <a:lnTo>
                            <a:pt x="76" y="870"/>
                          </a:lnTo>
                          <a:lnTo>
                            <a:pt x="308" y="824"/>
                          </a:lnTo>
                          <a:lnTo>
                            <a:pt x="326" y="767"/>
                          </a:lnTo>
                          <a:lnTo>
                            <a:pt x="349" y="713"/>
                          </a:lnTo>
                          <a:lnTo>
                            <a:pt x="376" y="660"/>
                          </a:lnTo>
                          <a:lnTo>
                            <a:pt x="244" y="463"/>
                          </a:lnTo>
                          <a:lnTo>
                            <a:pt x="234" y="444"/>
                          </a:lnTo>
                          <a:lnTo>
                            <a:pt x="229" y="423"/>
                          </a:lnTo>
                          <a:lnTo>
                            <a:pt x="229" y="402"/>
                          </a:lnTo>
                          <a:lnTo>
                            <a:pt x="233" y="382"/>
                          </a:lnTo>
                          <a:lnTo>
                            <a:pt x="243" y="362"/>
                          </a:lnTo>
                          <a:lnTo>
                            <a:pt x="257" y="346"/>
                          </a:lnTo>
                          <a:lnTo>
                            <a:pt x="346" y="257"/>
                          </a:lnTo>
                          <a:lnTo>
                            <a:pt x="362" y="243"/>
                          </a:lnTo>
                          <a:lnTo>
                            <a:pt x="382" y="233"/>
                          </a:lnTo>
                          <a:lnTo>
                            <a:pt x="402" y="229"/>
                          </a:lnTo>
                          <a:lnTo>
                            <a:pt x="423" y="229"/>
                          </a:lnTo>
                          <a:lnTo>
                            <a:pt x="444" y="234"/>
                          </a:lnTo>
                          <a:lnTo>
                            <a:pt x="463" y="244"/>
                          </a:lnTo>
                          <a:lnTo>
                            <a:pt x="660" y="376"/>
                          </a:lnTo>
                          <a:lnTo>
                            <a:pt x="713" y="349"/>
                          </a:lnTo>
                          <a:lnTo>
                            <a:pt x="767" y="326"/>
                          </a:lnTo>
                          <a:lnTo>
                            <a:pt x="824" y="308"/>
                          </a:lnTo>
                          <a:lnTo>
                            <a:pt x="870" y="76"/>
                          </a:lnTo>
                          <a:lnTo>
                            <a:pt x="878" y="56"/>
                          </a:lnTo>
                          <a:lnTo>
                            <a:pt x="889" y="37"/>
                          </a:lnTo>
                          <a:lnTo>
                            <a:pt x="903" y="22"/>
                          </a:lnTo>
                          <a:lnTo>
                            <a:pt x="921" y="11"/>
                          </a:lnTo>
                          <a:lnTo>
                            <a:pt x="941" y="3"/>
                          </a:lnTo>
                          <a:lnTo>
                            <a:pt x="962" y="0"/>
                          </a:lnTo>
                          <a:close/>
                        </a:path>
                      </a:pathLst>
                    </a:custGeom>
                    <a:solidFill>
                      <a:srgbClr val="FF980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  <p:sp>
                  <p:nvSpPr>
                    <p:cNvPr id="30" name="Freeform 35">
                      <a:extLst>
                        <a:ext uri="{FF2B5EF4-FFF2-40B4-BE49-F238E27FC236}">
                          <a16:creationId xmlns:a16="http://schemas.microsoft.com/office/drawing/2014/main" id="{DFC77165-741B-F24A-BD37-B2F5A84B60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76437" y="4653677"/>
                      <a:ext cx="883363" cy="883363"/>
                    </a:xfrm>
                    <a:custGeom>
                      <a:avLst/>
                      <a:gdLst>
                        <a:gd name="T0" fmla="*/ 512 w 1024"/>
                        <a:gd name="T1" fmla="*/ 0 h 1024"/>
                        <a:gd name="T2" fmla="*/ 571 w 1024"/>
                        <a:gd name="T3" fmla="*/ 2 h 1024"/>
                        <a:gd name="T4" fmla="*/ 629 w 1024"/>
                        <a:gd name="T5" fmla="*/ 12 h 1024"/>
                        <a:gd name="T6" fmla="*/ 684 w 1024"/>
                        <a:gd name="T7" fmla="*/ 30 h 1024"/>
                        <a:gd name="T8" fmla="*/ 736 w 1024"/>
                        <a:gd name="T9" fmla="*/ 51 h 1024"/>
                        <a:gd name="T10" fmla="*/ 786 w 1024"/>
                        <a:gd name="T11" fmla="*/ 79 h 1024"/>
                        <a:gd name="T12" fmla="*/ 832 w 1024"/>
                        <a:gd name="T13" fmla="*/ 112 h 1024"/>
                        <a:gd name="T14" fmla="*/ 874 w 1024"/>
                        <a:gd name="T15" fmla="*/ 149 h 1024"/>
                        <a:gd name="T16" fmla="*/ 911 w 1024"/>
                        <a:gd name="T17" fmla="*/ 191 h 1024"/>
                        <a:gd name="T18" fmla="*/ 944 w 1024"/>
                        <a:gd name="T19" fmla="*/ 237 h 1024"/>
                        <a:gd name="T20" fmla="*/ 972 w 1024"/>
                        <a:gd name="T21" fmla="*/ 287 h 1024"/>
                        <a:gd name="T22" fmla="*/ 993 w 1024"/>
                        <a:gd name="T23" fmla="*/ 339 h 1024"/>
                        <a:gd name="T24" fmla="*/ 1011 w 1024"/>
                        <a:gd name="T25" fmla="*/ 394 h 1024"/>
                        <a:gd name="T26" fmla="*/ 1021 w 1024"/>
                        <a:gd name="T27" fmla="*/ 452 h 1024"/>
                        <a:gd name="T28" fmla="*/ 1024 w 1024"/>
                        <a:gd name="T29" fmla="*/ 512 h 1024"/>
                        <a:gd name="T30" fmla="*/ 1021 w 1024"/>
                        <a:gd name="T31" fmla="*/ 571 h 1024"/>
                        <a:gd name="T32" fmla="*/ 1011 w 1024"/>
                        <a:gd name="T33" fmla="*/ 629 h 1024"/>
                        <a:gd name="T34" fmla="*/ 993 w 1024"/>
                        <a:gd name="T35" fmla="*/ 684 h 1024"/>
                        <a:gd name="T36" fmla="*/ 972 w 1024"/>
                        <a:gd name="T37" fmla="*/ 736 h 1024"/>
                        <a:gd name="T38" fmla="*/ 944 w 1024"/>
                        <a:gd name="T39" fmla="*/ 786 h 1024"/>
                        <a:gd name="T40" fmla="*/ 911 w 1024"/>
                        <a:gd name="T41" fmla="*/ 832 h 1024"/>
                        <a:gd name="T42" fmla="*/ 874 w 1024"/>
                        <a:gd name="T43" fmla="*/ 874 h 1024"/>
                        <a:gd name="T44" fmla="*/ 832 w 1024"/>
                        <a:gd name="T45" fmla="*/ 911 h 1024"/>
                        <a:gd name="T46" fmla="*/ 786 w 1024"/>
                        <a:gd name="T47" fmla="*/ 944 h 1024"/>
                        <a:gd name="T48" fmla="*/ 736 w 1024"/>
                        <a:gd name="T49" fmla="*/ 972 h 1024"/>
                        <a:gd name="T50" fmla="*/ 684 w 1024"/>
                        <a:gd name="T51" fmla="*/ 993 h 1024"/>
                        <a:gd name="T52" fmla="*/ 629 w 1024"/>
                        <a:gd name="T53" fmla="*/ 1011 h 1024"/>
                        <a:gd name="T54" fmla="*/ 571 w 1024"/>
                        <a:gd name="T55" fmla="*/ 1021 h 1024"/>
                        <a:gd name="T56" fmla="*/ 512 w 1024"/>
                        <a:gd name="T57" fmla="*/ 1024 h 1024"/>
                        <a:gd name="T58" fmla="*/ 452 w 1024"/>
                        <a:gd name="T59" fmla="*/ 1021 h 1024"/>
                        <a:gd name="T60" fmla="*/ 394 w 1024"/>
                        <a:gd name="T61" fmla="*/ 1011 h 1024"/>
                        <a:gd name="T62" fmla="*/ 339 w 1024"/>
                        <a:gd name="T63" fmla="*/ 993 h 1024"/>
                        <a:gd name="T64" fmla="*/ 287 w 1024"/>
                        <a:gd name="T65" fmla="*/ 972 h 1024"/>
                        <a:gd name="T66" fmla="*/ 237 w 1024"/>
                        <a:gd name="T67" fmla="*/ 944 h 1024"/>
                        <a:gd name="T68" fmla="*/ 191 w 1024"/>
                        <a:gd name="T69" fmla="*/ 911 h 1024"/>
                        <a:gd name="T70" fmla="*/ 149 w 1024"/>
                        <a:gd name="T71" fmla="*/ 874 h 1024"/>
                        <a:gd name="T72" fmla="*/ 112 w 1024"/>
                        <a:gd name="T73" fmla="*/ 832 h 1024"/>
                        <a:gd name="T74" fmla="*/ 79 w 1024"/>
                        <a:gd name="T75" fmla="*/ 786 h 1024"/>
                        <a:gd name="T76" fmla="*/ 51 w 1024"/>
                        <a:gd name="T77" fmla="*/ 736 h 1024"/>
                        <a:gd name="T78" fmla="*/ 30 w 1024"/>
                        <a:gd name="T79" fmla="*/ 684 h 1024"/>
                        <a:gd name="T80" fmla="*/ 12 w 1024"/>
                        <a:gd name="T81" fmla="*/ 629 h 1024"/>
                        <a:gd name="T82" fmla="*/ 2 w 1024"/>
                        <a:gd name="T83" fmla="*/ 571 h 1024"/>
                        <a:gd name="T84" fmla="*/ 0 w 1024"/>
                        <a:gd name="T85" fmla="*/ 512 h 1024"/>
                        <a:gd name="T86" fmla="*/ 2 w 1024"/>
                        <a:gd name="T87" fmla="*/ 452 h 1024"/>
                        <a:gd name="T88" fmla="*/ 12 w 1024"/>
                        <a:gd name="T89" fmla="*/ 394 h 1024"/>
                        <a:gd name="T90" fmla="*/ 30 w 1024"/>
                        <a:gd name="T91" fmla="*/ 339 h 1024"/>
                        <a:gd name="T92" fmla="*/ 51 w 1024"/>
                        <a:gd name="T93" fmla="*/ 287 h 1024"/>
                        <a:gd name="T94" fmla="*/ 79 w 1024"/>
                        <a:gd name="T95" fmla="*/ 237 h 1024"/>
                        <a:gd name="T96" fmla="*/ 112 w 1024"/>
                        <a:gd name="T97" fmla="*/ 191 h 1024"/>
                        <a:gd name="T98" fmla="*/ 149 w 1024"/>
                        <a:gd name="T99" fmla="*/ 149 h 1024"/>
                        <a:gd name="T100" fmla="*/ 191 w 1024"/>
                        <a:gd name="T101" fmla="*/ 112 h 1024"/>
                        <a:gd name="T102" fmla="*/ 237 w 1024"/>
                        <a:gd name="T103" fmla="*/ 79 h 1024"/>
                        <a:gd name="T104" fmla="*/ 287 w 1024"/>
                        <a:gd name="T105" fmla="*/ 51 h 1024"/>
                        <a:gd name="T106" fmla="*/ 339 w 1024"/>
                        <a:gd name="T107" fmla="*/ 30 h 1024"/>
                        <a:gd name="T108" fmla="*/ 394 w 1024"/>
                        <a:gd name="T109" fmla="*/ 12 h 1024"/>
                        <a:gd name="T110" fmla="*/ 452 w 1024"/>
                        <a:gd name="T111" fmla="*/ 2 h 1024"/>
                        <a:gd name="T112" fmla="*/ 512 w 1024"/>
                        <a:gd name="T113" fmla="*/ 0 h 10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024" h="1024">
                          <a:moveTo>
                            <a:pt x="512" y="0"/>
                          </a:moveTo>
                          <a:lnTo>
                            <a:pt x="571" y="2"/>
                          </a:lnTo>
                          <a:lnTo>
                            <a:pt x="629" y="12"/>
                          </a:lnTo>
                          <a:lnTo>
                            <a:pt x="684" y="30"/>
                          </a:lnTo>
                          <a:lnTo>
                            <a:pt x="736" y="51"/>
                          </a:lnTo>
                          <a:lnTo>
                            <a:pt x="786" y="79"/>
                          </a:lnTo>
                          <a:lnTo>
                            <a:pt x="832" y="112"/>
                          </a:lnTo>
                          <a:lnTo>
                            <a:pt x="874" y="149"/>
                          </a:lnTo>
                          <a:lnTo>
                            <a:pt x="911" y="191"/>
                          </a:lnTo>
                          <a:lnTo>
                            <a:pt x="944" y="237"/>
                          </a:lnTo>
                          <a:lnTo>
                            <a:pt x="972" y="287"/>
                          </a:lnTo>
                          <a:lnTo>
                            <a:pt x="993" y="339"/>
                          </a:lnTo>
                          <a:lnTo>
                            <a:pt x="1011" y="394"/>
                          </a:lnTo>
                          <a:lnTo>
                            <a:pt x="1021" y="452"/>
                          </a:lnTo>
                          <a:lnTo>
                            <a:pt x="1024" y="512"/>
                          </a:lnTo>
                          <a:lnTo>
                            <a:pt x="1021" y="571"/>
                          </a:lnTo>
                          <a:lnTo>
                            <a:pt x="1011" y="629"/>
                          </a:lnTo>
                          <a:lnTo>
                            <a:pt x="993" y="684"/>
                          </a:lnTo>
                          <a:lnTo>
                            <a:pt x="972" y="736"/>
                          </a:lnTo>
                          <a:lnTo>
                            <a:pt x="944" y="786"/>
                          </a:lnTo>
                          <a:lnTo>
                            <a:pt x="911" y="832"/>
                          </a:lnTo>
                          <a:lnTo>
                            <a:pt x="874" y="874"/>
                          </a:lnTo>
                          <a:lnTo>
                            <a:pt x="832" y="911"/>
                          </a:lnTo>
                          <a:lnTo>
                            <a:pt x="786" y="944"/>
                          </a:lnTo>
                          <a:lnTo>
                            <a:pt x="736" y="972"/>
                          </a:lnTo>
                          <a:lnTo>
                            <a:pt x="684" y="993"/>
                          </a:lnTo>
                          <a:lnTo>
                            <a:pt x="629" y="1011"/>
                          </a:lnTo>
                          <a:lnTo>
                            <a:pt x="571" y="1021"/>
                          </a:lnTo>
                          <a:lnTo>
                            <a:pt x="512" y="1024"/>
                          </a:lnTo>
                          <a:lnTo>
                            <a:pt x="452" y="1021"/>
                          </a:lnTo>
                          <a:lnTo>
                            <a:pt x="394" y="1011"/>
                          </a:lnTo>
                          <a:lnTo>
                            <a:pt x="339" y="993"/>
                          </a:lnTo>
                          <a:lnTo>
                            <a:pt x="287" y="972"/>
                          </a:lnTo>
                          <a:lnTo>
                            <a:pt x="237" y="944"/>
                          </a:lnTo>
                          <a:lnTo>
                            <a:pt x="191" y="911"/>
                          </a:lnTo>
                          <a:lnTo>
                            <a:pt x="149" y="874"/>
                          </a:lnTo>
                          <a:lnTo>
                            <a:pt x="112" y="832"/>
                          </a:lnTo>
                          <a:lnTo>
                            <a:pt x="79" y="786"/>
                          </a:lnTo>
                          <a:lnTo>
                            <a:pt x="51" y="736"/>
                          </a:lnTo>
                          <a:lnTo>
                            <a:pt x="30" y="684"/>
                          </a:lnTo>
                          <a:lnTo>
                            <a:pt x="12" y="629"/>
                          </a:lnTo>
                          <a:lnTo>
                            <a:pt x="2" y="571"/>
                          </a:lnTo>
                          <a:lnTo>
                            <a:pt x="0" y="512"/>
                          </a:lnTo>
                          <a:lnTo>
                            <a:pt x="2" y="452"/>
                          </a:lnTo>
                          <a:lnTo>
                            <a:pt x="12" y="394"/>
                          </a:lnTo>
                          <a:lnTo>
                            <a:pt x="30" y="339"/>
                          </a:lnTo>
                          <a:lnTo>
                            <a:pt x="51" y="287"/>
                          </a:lnTo>
                          <a:lnTo>
                            <a:pt x="79" y="237"/>
                          </a:lnTo>
                          <a:lnTo>
                            <a:pt x="112" y="191"/>
                          </a:lnTo>
                          <a:lnTo>
                            <a:pt x="149" y="149"/>
                          </a:lnTo>
                          <a:lnTo>
                            <a:pt x="191" y="112"/>
                          </a:lnTo>
                          <a:lnTo>
                            <a:pt x="237" y="79"/>
                          </a:lnTo>
                          <a:lnTo>
                            <a:pt x="287" y="51"/>
                          </a:lnTo>
                          <a:lnTo>
                            <a:pt x="339" y="30"/>
                          </a:lnTo>
                          <a:lnTo>
                            <a:pt x="394" y="12"/>
                          </a:lnTo>
                          <a:lnTo>
                            <a:pt x="452" y="2"/>
                          </a:lnTo>
                          <a:lnTo>
                            <a:pt x="51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  <p:sp>
                  <p:nvSpPr>
                    <p:cNvPr id="31" name="Freeform 36">
                      <a:extLst>
                        <a:ext uri="{FF2B5EF4-FFF2-40B4-BE49-F238E27FC236}">
                          <a16:creationId xmlns:a16="http://schemas.microsoft.com/office/drawing/2014/main" id="{F3C85891-A571-B74E-84C9-41C3037A19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53282" y="4830522"/>
                      <a:ext cx="529673" cy="529673"/>
                    </a:xfrm>
                    <a:custGeom>
                      <a:avLst/>
                      <a:gdLst>
                        <a:gd name="T0" fmla="*/ 307 w 614"/>
                        <a:gd name="T1" fmla="*/ 0 h 614"/>
                        <a:gd name="T2" fmla="*/ 352 w 614"/>
                        <a:gd name="T3" fmla="*/ 2 h 614"/>
                        <a:gd name="T4" fmla="*/ 395 w 614"/>
                        <a:gd name="T5" fmla="*/ 12 h 614"/>
                        <a:gd name="T6" fmla="*/ 436 w 614"/>
                        <a:gd name="T7" fmla="*/ 28 h 614"/>
                        <a:gd name="T8" fmla="*/ 474 w 614"/>
                        <a:gd name="T9" fmla="*/ 48 h 614"/>
                        <a:gd name="T10" fmla="*/ 508 w 614"/>
                        <a:gd name="T11" fmla="*/ 74 h 614"/>
                        <a:gd name="T12" fmla="*/ 539 w 614"/>
                        <a:gd name="T13" fmla="*/ 105 h 614"/>
                        <a:gd name="T14" fmla="*/ 565 w 614"/>
                        <a:gd name="T15" fmla="*/ 139 h 614"/>
                        <a:gd name="T16" fmla="*/ 585 w 614"/>
                        <a:gd name="T17" fmla="*/ 177 h 614"/>
                        <a:gd name="T18" fmla="*/ 601 w 614"/>
                        <a:gd name="T19" fmla="*/ 218 h 614"/>
                        <a:gd name="T20" fmla="*/ 611 w 614"/>
                        <a:gd name="T21" fmla="*/ 261 h 614"/>
                        <a:gd name="T22" fmla="*/ 614 w 614"/>
                        <a:gd name="T23" fmla="*/ 307 h 614"/>
                        <a:gd name="T24" fmla="*/ 611 w 614"/>
                        <a:gd name="T25" fmla="*/ 352 h 614"/>
                        <a:gd name="T26" fmla="*/ 601 w 614"/>
                        <a:gd name="T27" fmla="*/ 395 h 614"/>
                        <a:gd name="T28" fmla="*/ 585 w 614"/>
                        <a:gd name="T29" fmla="*/ 436 h 614"/>
                        <a:gd name="T30" fmla="*/ 565 w 614"/>
                        <a:gd name="T31" fmla="*/ 474 h 614"/>
                        <a:gd name="T32" fmla="*/ 539 w 614"/>
                        <a:gd name="T33" fmla="*/ 508 h 614"/>
                        <a:gd name="T34" fmla="*/ 508 w 614"/>
                        <a:gd name="T35" fmla="*/ 539 h 614"/>
                        <a:gd name="T36" fmla="*/ 474 w 614"/>
                        <a:gd name="T37" fmla="*/ 565 h 614"/>
                        <a:gd name="T38" fmla="*/ 436 w 614"/>
                        <a:gd name="T39" fmla="*/ 585 h 614"/>
                        <a:gd name="T40" fmla="*/ 395 w 614"/>
                        <a:gd name="T41" fmla="*/ 601 h 614"/>
                        <a:gd name="T42" fmla="*/ 352 w 614"/>
                        <a:gd name="T43" fmla="*/ 611 h 614"/>
                        <a:gd name="T44" fmla="*/ 307 w 614"/>
                        <a:gd name="T45" fmla="*/ 614 h 614"/>
                        <a:gd name="T46" fmla="*/ 261 w 614"/>
                        <a:gd name="T47" fmla="*/ 611 h 614"/>
                        <a:gd name="T48" fmla="*/ 218 w 614"/>
                        <a:gd name="T49" fmla="*/ 601 h 614"/>
                        <a:gd name="T50" fmla="*/ 177 w 614"/>
                        <a:gd name="T51" fmla="*/ 585 h 614"/>
                        <a:gd name="T52" fmla="*/ 139 w 614"/>
                        <a:gd name="T53" fmla="*/ 565 h 614"/>
                        <a:gd name="T54" fmla="*/ 105 w 614"/>
                        <a:gd name="T55" fmla="*/ 539 h 614"/>
                        <a:gd name="T56" fmla="*/ 74 w 614"/>
                        <a:gd name="T57" fmla="*/ 508 h 614"/>
                        <a:gd name="T58" fmla="*/ 48 w 614"/>
                        <a:gd name="T59" fmla="*/ 474 h 614"/>
                        <a:gd name="T60" fmla="*/ 28 w 614"/>
                        <a:gd name="T61" fmla="*/ 436 h 614"/>
                        <a:gd name="T62" fmla="*/ 12 w 614"/>
                        <a:gd name="T63" fmla="*/ 395 h 614"/>
                        <a:gd name="T64" fmla="*/ 2 w 614"/>
                        <a:gd name="T65" fmla="*/ 352 h 614"/>
                        <a:gd name="T66" fmla="*/ 0 w 614"/>
                        <a:gd name="T67" fmla="*/ 307 h 614"/>
                        <a:gd name="T68" fmla="*/ 2 w 614"/>
                        <a:gd name="T69" fmla="*/ 261 h 614"/>
                        <a:gd name="T70" fmla="*/ 12 w 614"/>
                        <a:gd name="T71" fmla="*/ 218 h 614"/>
                        <a:gd name="T72" fmla="*/ 28 w 614"/>
                        <a:gd name="T73" fmla="*/ 177 h 614"/>
                        <a:gd name="T74" fmla="*/ 48 w 614"/>
                        <a:gd name="T75" fmla="*/ 139 h 614"/>
                        <a:gd name="T76" fmla="*/ 74 w 614"/>
                        <a:gd name="T77" fmla="*/ 105 h 614"/>
                        <a:gd name="T78" fmla="*/ 105 w 614"/>
                        <a:gd name="T79" fmla="*/ 74 h 614"/>
                        <a:gd name="T80" fmla="*/ 139 w 614"/>
                        <a:gd name="T81" fmla="*/ 48 h 614"/>
                        <a:gd name="T82" fmla="*/ 177 w 614"/>
                        <a:gd name="T83" fmla="*/ 28 h 614"/>
                        <a:gd name="T84" fmla="*/ 218 w 614"/>
                        <a:gd name="T85" fmla="*/ 12 h 614"/>
                        <a:gd name="T86" fmla="*/ 261 w 614"/>
                        <a:gd name="T87" fmla="*/ 2 h 614"/>
                        <a:gd name="T88" fmla="*/ 307 w 614"/>
                        <a:gd name="T89" fmla="*/ 0 h 6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614" h="614">
                          <a:moveTo>
                            <a:pt x="307" y="0"/>
                          </a:moveTo>
                          <a:lnTo>
                            <a:pt x="352" y="2"/>
                          </a:lnTo>
                          <a:lnTo>
                            <a:pt x="395" y="12"/>
                          </a:lnTo>
                          <a:lnTo>
                            <a:pt x="436" y="28"/>
                          </a:lnTo>
                          <a:lnTo>
                            <a:pt x="474" y="48"/>
                          </a:lnTo>
                          <a:lnTo>
                            <a:pt x="508" y="74"/>
                          </a:lnTo>
                          <a:lnTo>
                            <a:pt x="539" y="105"/>
                          </a:lnTo>
                          <a:lnTo>
                            <a:pt x="565" y="139"/>
                          </a:lnTo>
                          <a:lnTo>
                            <a:pt x="585" y="177"/>
                          </a:lnTo>
                          <a:lnTo>
                            <a:pt x="601" y="218"/>
                          </a:lnTo>
                          <a:lnTo>
                            <a:pt x="611" y="261"/>
                          </a:lnTo>
                          <a:lnTo>
                            <a:pt x="614" y="307"/>
                          </a:lnTo>
                          <a:lnTo>
                            <a:pt x="611" y="352"/>
                          </a:lnTo>
                          <a:lnTo>
                            <a:pt x="601" y="395"/>
                          </a:lnTo>
                          <a:lnTo>
                            <a:pt x="585" y="436"/>
                          </a:lnTo>
                          <a:lnTo>
                            <a:pt x="565" y="474"/>
                          </a:lnTo>
                          <a:lnTo>
                            <a:pt x="539" y="508"/>
                          </a:lnTo>
                          <a:lnTo>
                            <a:pt x="508" y="539"/>
                          </a:lnTo>
                          <a:lnTo>
                            <a:pt x="474" y="565"/>
                          </a:lnTo>
                          <a:lnTo>
                            <a:pt x="436" y="585"/>
                          </a:lnTo>
                          <a:lnTo>
                            <a:pt x="395" y="601"/>
                          </a:lnTo>
                          <a:lnTo>
                            <a:pt x="352" y="611"/>
                          </a:lnTo>
                          <a:lnTo>
                            <a:pt x="307" y="614"/>
                          </a:lnTo>
                          <a:lnTo>
                            <a:pt x="261" y="611"/>
                          </a:lnTo>
                          <a:lnTo>
                            <a:pt x="218" y="601"/>
                          </a:lnTo>
                          <a:lnTo>
                            <a:pt x="177" y="585"/>
                          </a:lnTo>
                          <a:lnTo>
                            <a:pt x="139" y="565"/>
                          </a:lnTo>
                          <a:lnTo>
                            <a:pt x="105" y="539"/>
                          </a:lnTo>
                          <a:lnTo>
                            <a:pt x="74" y="508"/>
                          </a:lnTo>
                          <a:lnTo>
                            <a:pt x="48" y="474"/>
                          </a:lnTo>
                          <a:lnTo>
                            <a:pt x="28" y="436"/>
                          </a:lnTo>
                          <a:lnTo>
                            <a:pt x="12" y="395"/>
                          </a:lnTo>
                          <a:lnTo>
                            <a:pt x="2" y="352"/>
                          </a:lnTo>
                          <a:lnTo>
                            <a:pt x="0" y="307"/>
                          </a:lnTo>
                          <a:lnTo>
                            <a:pt x="2" y="261"/>
                          </a:lnTo>
                          <a:lnTo>
                            <a:pt x="12" y="218"/>
                          </a:lnTo>
                          <a:lnTo>
                            <a:pt x="28" y="177"/>
                          </a:lnTo>
                          <a:lnTo>
                            <a:pt x="48" y="139"/>
                          </a:lnTo>
                          <a:lnTo>
                            <a:pt x="74" y="105"/>
                          </a:lnTo>
                          <a:lnTo>
                            <a:pt x="105" y="74"/>
                          </a:lnTo>
                          <a:lnTo>
                            <a:pt x="139" y="48"/>
                          </a:lnTo>
                          <a:lnTo>
                            <a:pt x="177" y="28"/>
                          </a:lnTo>
                          <a:lnTo>
                            <a:pt x="218" y="12"/>
                          </a:lnTo>
                          <a:lnTo>
                            <a:pt x="261" y="2"/>
                          </a:lnTo>
                          <a:lnTo>
                            <a:pt x="307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  <p:sp>
                  <p:nvSpPr>
                    <p:cNvPr id="32" name="Freeform 37">
                      <a:extLst>
                        <a:ext uri="{FF2B5EF4-FFF2-40B4-BE49-F238E27FC236}">
                          <a16:creationId xmlns:a16="http://schemas.microsoft.com/office/drawing/2014/main" id="{69424D11-1125-9741-A749-98BD9401B2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53282" y="4845187"/>
                      <a:ext cx="351965" cy="499480"/>
                    </a:xfrm>
                    <a:custGeom>
                      <a:avLst/>
                      <a:gdLst>
                        <a:gd name="T0" fmla="*/ 205 w 408"/>
                        <a:gd name="T1" fmla="*/ 0 h 579"/>
                        <a:gd name="T2" fmla="*/ 247 w 408"/>
                        <a:gd name="T3" fmla="*/ 19 h 579"/>
                        <a:gd name="T4" fmla="*/ 287 w 408"/>
                        <a:gd name="T5" fmla="*/ 44 h 579"/>
                        <a:gd name="T6" fmla="*/ 321 w 408"/>
                        <a:gd name="T7" fmla="*/ 75 h 579"/>
                        <a:gd name="T8" fmla="*/ 351 w 408"/>
                        <a:gd name="T9" fmla="*/ 111 h 579"/>
                        <a:gd name="T10" fmla="*/ 376 w 408"/>
                        <a:gd name="T11" fmla="*/ 150 h 579"/>
                        <a:gd name="T12" fmla="*/ 393 w 408"/>
                        <a:gd name="T13" fmla="*/ 194 h 579"/>
                        <a:gd name="T14" fmla="*/ 405 w 408"/>
                        <a:gd name="T15" fmla="*/ 240 h 579"/>
                        <a:gd name="T16" fmla="*/ 408 w 408"/>
                        <a:gd name="T17" fmla="*/ 290 h 579"/>
                        <a:gd name="T18" fmla="*/ 405 w 408"/>
                        <a:gd name="T19" fmla="*/ 339 h 579"/>
                        <a:gd name="T20" fmla="*/ 393 w 408"/>
                        <a:gd name="T21" fmla="*/ 385 h 579"/>
                        <a:gd name="T22" fmla="*/ 376 w 408"/>
                        <a:gd name="T23" fmla="*/ 429 h 579"/>
                        <a:gd name="T24" fmla="*/ 351 w 408"/>
                        <a:gd name="T25" fmla="*/ 468 h 579"/>
                        <a:gd name="T26" fmla="*/ 321 w 408"/>
                        <a:gd name="T27" fmla="*/ 504 h 579"/>
                        <a:gd name="T28" fmla="*/ 287 w 408"/>
                        <a:gd name="T29" fmla="*/ 535 h 579"/>
                        <a:gd name="T30" fmla="*/ 247 w 408"/>
                        <a:gd name="T31" fmla="*/ 560 h 579"/>
                        <a:gd name="T32" fmla="*/ 205 w 408"/>
                        <a:gd name="T33" fmla="*/ 579 h 579"/>
                        <a:gd name="T34" fmla="*/ 161 w 408"/>
                        <a:gd name="T35" fmla="*/ 560 h 579"/>
                        <a:gd name="T36" fmla="*/ 121 w 408"/>
                        <a:gd name="T37" fmla="*/ 535 h 579"/>
                        <a:gd name="T38" fmla="*/ 87 w 408"/>
                        <a:gd name="T39" fmla="*/ 504 h 579"/>
                        <a:gd name="T40" fmla="*/ 57 w 408"/>
                        <a:gd name="T41" fmla="*/ 468 h 579"/>
                        <a:gd name="T42" fmla="*/ 32 w 408"/>
                        <a:gd name="T43" fmla="*/ 429 h 579"/>
                        <a:gd name="T44" fmla="*/ 15 w 408"/>
                        <a:gd name="T45" fmla="*/ 385 h 579"/>
                        <a:gd name="T46" fmla="*/ 3 w 408"/>
                        <a:gd name="T47" fmla="*/ 339 h 579"/>
                        <a:gd name="T48" fmla="*/ 0 w 408"/>
                        <a:gd name="T49" fmla="*/ 290 h 579"/>
                        <a:gd name="T50" fmla="*/ 3 w 408"/>
                        <a:gd name="T51" fmla="*/ 240 h 579"/>
                        <a:gd name="T52" fmla="*/ 15 w 408"/>
                        <a:gd name="T53" fmla="*/ 194 h 579"/>
                        <a:gd name="T54" fmla="*/ 32 w 408"/>
                        <a:gd name="T55" fmla="*/ 150 h 579"/>
                        <a:gd name="T56" fmla="*/ 57 w 408"/>
                        <a:gd name="T57" fmla="*/ 111 h 579"/>
                        <a:gd name="T58" fmla="*/ 87 w 408"/>
                        <a:gd name="T59" fmla="*/ 75 h 579"/>
                        <a:gd name="T60" fmla="*/ 121 w 408"/>
                        <a:gd name="T61" fmla="*/ 44 h 579"/>
                        <a:gd name="T62" fmla="*/ 161 w 408"/>
                        <a:gd name="T63" fmla="*/ 19 h 579"/>
                        <a:gd name="T64" fmla="*/ 205 w 408"/>
                        <a:gd name="T65" fmla="*/ 0 h 5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408" h="579">
                          <a:moveTo>
                            <a:pt x="205" y="0"/>
                          </a:moveTo>
                          <a:lnTo>
                            <a:pt x="247" y="19"/>
                          </a:lnTo>
                          <a:lnTo>
                            <a:pt x="287" y="44"/>
                          </a:lnTo>
                          <a:lnTo>
                            <a:pt x="321" y="75"/>
                          </a:lnTo>
                          <a:lnTo>
                            <a:pt x="351" y="111"/>
                          </a:lnTo>
                          <a:lnTo>
                            <a:pt x="376" y="150"/>
                          </a:lnTo>
                          <a:lnTo>
                            <a:pt x="393" y="194"/>
                          </a:lnTo>
                          <a:lnTo>
                            <a:pt x="405" y="240"/>
                          </a:lnTo>
                          <a:lnTo>
                            <a:pt x="408" y="290"/>
                          </a:lnTo>
                          <a:lnTo>
                            <a:pt x="405" y="339"/>
                          </a:lnTo>
                          <a:lnTo>
                            <a:pt x="393" y="385"/>
                          </a:lnTo>
                          <a:lnTo>
                            <a:pt x="376" y="429"/>
                          </a:lnTo>
                          <a:lnTo>
                            <a:pt x="351" y="468"/>
                          </a:lnTo>
                          <a:lnTo>
                            <a:pt x="321" y="504"/>
                          </a:lnTo>
                          <a:lnTo>
                            <a:pt x="287" y="535"/>
                          </a:lnTo>
                          <a:lnTo>
                            <a:pt x="247" y="560"/>
                          </a:lnTo>
                          <a:lnTo>
                            <a:pt x="205" y="579"/>
                          </a:lnTo>
                          <a:lnTo>
                            <a:pt x="161" y="560"/>
                          </a:lnTo>
                          <a:lnTo>
                            <a:pt x="121" y="535"/>
                          </a:lnTo>
                          <a:lnTo>
                            <a:pt x="87" y="504"/>
                          </a:lnTo>
                          <a:lnTo>
                            <a:pt x="57" y="468"/>
                          </a:lnTo>
                          <a:lnTo>
                            <a:pt x="32" y="429"/>
                          </a:lnTo>
                          <a:lnTo>
                            <a:pt x="15" y="385"/>
                          </a:lnTo>
                          <a:lnTo>
                            <a:pt x="3" y="339"/>
                          </a:lnTo>
                          <a:lnTo>
                            <a:pt x="0" y="290"/>
                          </a:lnTo>
                          <a:lnTo>
                            <a:pt x="3" y="240"/>
                          </a:lnTo>
                          <a:lnTo>
                            <a:pt x="15" y="194"/>
                          </a:lnTo>
                          <a:lnTo>
                            <a:pt x="32" y="150"/>
                          </a:lnTo>
                          <a:lnTo>
                            <a:pt x="57" y="111"/>
                          </a:lnTo>
                          <a:lnTo>
                            <a:pt x="87" y="75"/>
                          </a:lnTo>
                          <a:lnTo>
                            <a:pt x="121" y="44"/>
                          </a:lnTo>
                          <a:lnTo>
                            <a:pt x="161" y="19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 w="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</p:grpSp>
              <p:sp>
                <p:nvSpPr>
                  <p:cNvPr id="18" name="Oval 38">
                    <a:extLst>
                      <a:ext uri="{FF2B5EF4-FFF2-40B4-BE49-F238E27FC236}">
                        <a16:creationId xmlns:a16="http://schemas.microsoft.com/office/drawing/2014/main" id="{4FA2115F-0ED7-0643-8CA5-A1FFB6059E55}"/>
                      </a:ext>
                    </a:extLst>
                  </p:cNvPr>
                  <p:cNvSpPr/>
                  <p:nvPr/>
                </p:nvSpPr>
                <p:spPr>
                  <a:xfrm>
                    <a:off x="2148765" y="1349568"/>
                    <a:ext cx="643902" cy="643902"/>
                  </a:xfrm>
                  <a:prstGeom prst="ellipse">
                    <a:avLst/>
                  </a:prstGeom>
                  <a:solidFill>
                    <a:srgbClr val="2C618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050" b="1" dirty="0">
                        <a:latin typeface="Arial" pitchFamily="34" charset="0"/>
                        <a:cs typeface="Arial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9" name="Oval 39">
                    <a:extLst>
                      <a:ext uri="{FF2B5EF4-FFF2-40B4-BE49-F238E27FC236}">
                        <a16:creationId xmlns:a16="http://schemas.microsoft.com/office/drawing/2014/main" id="{EE1AB4C4-14D0-3C4E-ABDF-2292053A8DD6}"/>
                      </a:ext>
                    </a:extLst>
                  </p:cNvPr>
                  <p:cNvSpPr/>
                  <p:nvPr/>
                </p:nvSpPr>
                <p:spPr>
                  <a:xfrm>
                    <a:off x="7605882" y="2096969"/>
                    <a:ext cx="643902" cy="643902"/>
                  </a:xfrm>
                  <a:prstGeom prst="ellipse">
                    <a:avLst/>
                  </a:prstGeom>
                  <a:solidFill>
                    <a:srgbClr val="FF980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050" b="1" dirty="0">
                        <a:latin typeface="Arial" pitchFamily="34" charset="0"/>
                        <a:cs typeface="Arial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20" name="TextBox 40">
                    <a:extLst>
                      <a:ext uri="{FF2B5EF4-FFF2-40B4-BE49-F238E27FC236}">
                        <a16:creationId xmlns:a16="http://schemas.microsoft.com/office/drawing/2014/main" id="{A2BBFF87-DD68-DF42-B6D5-A4AEEBC0C3EC}"/>
                      </a:ext>
                    </a:extLst>
                  </p:cNvPr>
                  <p:cNvSpPr txBox="1"/>
                  <p:nvPr/>
                </p:nvSpPr>
                <p:spPr>
                  <a:xfrm>
                    <a:off x="6950154" y="1365991"/>
                    <a:ext cx="2064078" cy="69990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b="1" kern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rPr>
                      <a:t>Web-base</a:t>
                    </a:r>
                    <a:r>
                      <a:rPr lang="en-US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rPr>
                      <a:t>d </a:t>
                    </a:r>
                    <a:r>
                      <a:rPr lang="en-US" b="1" kern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rPr>
                      <a:t>applications</a:t>
                    </a:r>
                  </a:p>
                </p:txBody>
              </p:sp>
              <p:sp>
                <p:nvSpPr>
                  <p:cNvPr id="21" name="TextBox 41">
                    <a:extLst>
                      <a:ext uri="{FF2B5EF4-FFF2-40B4-BE49-F238E27FC236}">
                        <a16:creationId xmlns:a16="http://schemas.microsoft.com/office/drawing/2014/main" id="{8CA6DDC0-FB44-6045-A85B-644B4B7D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926537" y="836618"/>
                    <a:ext cx="3058602" cy="41171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b="1" kern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rPr>
                      <a:t>Programming language</a:t>
                    </a:r>
                  </a:p>
                </p:txBody>
              </p:sp>
              <p:grpSp>
                <p:nvGrpSpPr>
                  <p:cNvPr id="22" name="Group 42">
                    <a:extLst>
                      <a:ext uri="{FF2B5EF4-FFF2-40B4-BE49-F238E27FC236}">
                        <a16:creationId xmlns:a16="http://schemas.microsoft.com/office/drawing/2014/main" id="{B7C82A3D-25BC-9C42-8CAD-2F7E473A42F7}"/>
                      </a:ext>
                    </a:extLst>
                  </p:cNvPr>
                  <p:cNvGrpSpPr/>
                  <p:nvPr/>
                </p:nvGrpSpPr>
                <p:grpSpPr>
                  <a:xfrm>
                    <a:off x="4184151" y="3864067"/>
                    <a:ext cx="1837496" cy="1837494"/>
                    <a:chOff x="2266305" y="2443545"/>
                    <a:chExt cx="2689770" cy="2689770"/>
                  </a:xfrm>
                </p:grpSpPr>
                <p:sp>
                  <p:nvSpPr>
                    <p:cNvPr id="25" name="Freeform 43">
                      <a:extLst>
                        <a:ext uri="{FF2B5EF4-FFF2-40B4-BE49-F238E27FC236}">
                          <a16:creationId xmlns:a16="http://schemas.microsoft.com/office/drawing/2014/main" id="{5EEE440A-AB76-FC4C-B46B-38E18DFBDD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66305" y="2443545"/>
                      <a:ext cx="2689770" cy="2689770"/>
                    </a:xfrm>
                    <a:custGeom>
                      <a:avLst/>
                      <a:gdLst>
                        <a:gd name="T0" fmla="*/ 1684 w 3118"/>
                        <a:gd name="T1" fmla="*/ 2 h 3118"/>
                        <a:gd name="T2" fmla="*/ 1756 w 3118"/>
                        <a:gd name="T3" fmla="*/ 41 h 3118"/>
                        <a:gd name="T4" fmla="*/ 1794 w 3118"/>
                        <a:gd name="T5" fmla="*/ 114 h 3118"/>
                        <a:gd name="T6" fmla="*/ 2035 w 3118"/>
                        <a:gd name="T7" fmla="*/ 530 h 3118"/>
                        <a:gd name="T8" fmla="*/ 2439 w 3118"/>
                        <a:gd name="T9" fmla="*/ 358 h 3118"/>
                        <a:gd name="T10" fmla="*/ 2521 w 3118"/>
                        <a:gd name="T11" fmla="*/ 350 h 3118"/>
                        <a:gd name="T12" fmla="*/ 2593 w 3118"/>
                        <a:gd name="T13" fmla="*/ 389 h 3118"/>
                        <a:gd name="T14" fmla="*/ 2761 w 3118"/>
                        <a:gd name="T15" fmla="*/ 571 h 3118"/>
                        <a:gd name="T16" fmla="*/ 2768 w 3118"/>
                        <a:gd name="T17" fmla="*/ 652 h 3118"/>
                        <a:gd name="T18" fmla="*/ 2547 w 3118"/>
                        <a:gd name="T19" fmla="*/ 1003 h 3118"/>
                        <a:gd name="T20" fmla="*/ 2651 w 3118"/>
                        <a:gd name="T21" fmla="*/ 1253 h 3118"/>
                        <a:gd name="T22" fmla="*/ 3056 w 3118"/>
                        <a:gd name="T23" fmla="*/ 1345 h 3118"/>
                        <a:gd name="T24" fmla="*/ 3107 w 3118"/>
                        <a:gd name="T25" fmla="*/ 1408 h 3118"/>
                        <a:gd name="T26" fmla="*/ 3118 w 3118"/>
                        <a:gd name="T27" fmla="*/ 1655 h 3118"/>
                        <a:gd name="T28" fmla="*/ 3095 w 3118"/>
                        <a:gd name="T29" fmla="*/ 1735 h 3118"/>
                        <a:gd name="T30" fmla="*/ 3031 w 3118"/>
                        <a:gd name="T31" fmla="*/ 1786 h 3118"/>
                        <a:gd name="T32" fmla="*/ 2623 w 3118"/>
                        <a:gd name="T33" fmla="*/ 1952 h 3118"/>
                        <a:gd name="T34" fmla="*/ 2747 w 3118"/>
                        <a:gd name="T35" fmla="*/ 2414 h 3118"/>
                        <a:gd name="T36" fmla="*/ 2770 w 3118"/>
                        <a:gd name="T37" fmla="*/ 2494 h 3118"/>
                        <a:gd name="T38" fmla="*/ 2748 w 3118"/>
                        <a:gd name="T39" fmla="*/ 2572 h 3118"/>
                        <a:gd name="T40" fmla="*/ 2572 w 3118"/>
                        <a:gd name="T41" fmla="*/ 2748 h 3118"/>
                        <a:gd name="T42" fmla="*/ 2494 w 3118"/>
                        <a:gd name="T43" fmla="*/ 2770 h 3118"/>
                        <a:gd name="T44" fmla="*/ 2414 w 3118"/>
                        <a:gd name="T45" fmla="*/ 2747 h 3118"/>
                        <a:gd name="T46" fmla="*/ 1951 w 3118"/>
                        <a:gd name="T47" fmla="*/ 2623 h 3118"/>
                        <a:gd name="T48" fmla="*/ 1786 w 3118"/>
                        <a:gd name="T49" fmla="*/ 3031 h 3118"/>
                        <a:gd name="T50" fmla="*/ 1735 w 3118"/>
                        <a:gd name="T51" fmla="*/ 3095 h 3118"/>
                        <a:gd name="T52" fmla="*/ 1655 w 3118"/>
                        <a:gd name="T53" fmla="*/ 3118 h 3118"/>
                        <a:gd name="T54" fmla="*/ 1408 w 3118"/>
                        <a:gd name="T55" fmla="*/ 3107 h 3118"/>
                        <a:gd name="T56" fmla="*/ 1345 w 3118"/>
                        <a:gd name="T57" fmla="*/ 3056 h 3118"/>
                        <a:gd name="T58" fmla="*/ 1253 w 3118"/>
                        <a:gd name="T59" fmla="*/ 2651 h 3118"/>
                        <a:gd name="T60" fmla="*/ 1003 w 3118"/>
                        <a:gd name="T61" fmla="*/ 2547 h 3118"/>
                        <a:gd name="T62" fmla="*/ 652 w 3118"/>
                        <a:gd name="T63" fmla="*/ 2768 h 3118"/>
                        <a:gd name="T64" fmla="*/ 571 w 3118"/>
                        <a:gd name="T65" fmla="*/ 2761 h 3118"/>
                        <a:gd name="T66" fmla="*/ 389 w 3118"/>
                        <a:gd name="T67" fmla="*/ 2593 h 3118"/>
                        <a:gd name="T68" fmla="*/ 350 w 3118"/>
                        <a:gd name="T69" fmla="*/ 2521 h 3118"/>
                        <a:gd name="T70" fmla="*/ 358 w 3118"/>
                        <a:gd name="T71" fmla="*/ 2439 h 3118"/>
                        <a:gd name="T72" fmla="*/ 530 w 3118"/>
                        <a:gd name="T73" fmla="*/ 2035 h 3118"/>
                        <a:gd name="T74" fmla="*/ 114 w 3118"/>
                        <a:gd name="T75" fmla="*/ 1794 h 3118"/>
                        <a:gd name="T76" fmla="*/ 41 w 3118"/>
                        <a:gd name="T77" fmla="*/ 1756 h 3118"/>
                        <a:gd name="T78" fmla="*/ 2 w 3118"/>
                        <a:gd name="T79" fmla="*/ 1684 h 3118"/>
                        <a:gd name="T80" fmla="*/ 2 w 3118"/>
                        <a:gd name="T81" fmla="*/ 1434 h 3118"/>
                        <a:gd name="T82" fmla="*/ 41 w 3118"/>
                        <a:gd name="T83" fmla="*/ 1362 h 3118"/>
                        <a:gd name="T84" fmla="*/ 114 w 3118"/>
                        <a:gd name="T85" fmla="*/ 1324 h 3118"/>
                        <a:gd name="T86" fmla="*/ 530 w 3118"/>
                        <a:gd name="T87" fmla="*/ 1083 h 3118"/>
                        <a:gd name="T88" fmla="*/ 358 w 3118"/>
                        <a:gd name="T89" fmla="*/ 678 h 3118"/>
                        <a:gd name="T90" fmla="*/ 350 w 3118"/>
                        <a:gd name="T91" fmla="*/ 597 h 3118"/>
                        <a:gd name="T92" fmla="*/ 389 w 3118"/>
                        <a:gd name="T93" fmla="*/ 525 h 3118"/>
                        <a:gd name="T94" fmla="*/ 571 w 3118"/>
                        <a:gd name="T95" fmla="*/ 358 h 3118"/>
                        <a:gd name="T96" fmla="*/ 652 w 3118"/>
                        <a:gd name="T97" fmla="*/ 349 h 3118"/>
                        <a:gd name="T98" fmla="*/ 1003 w 3118"/>
                        <a:gd name="T99" fmla="*/ 571 h 3118"/>
                        <a:gd name="T100" fmla="*/ 1253 w 3118"/>
                        <a:gd name="T101" fmla="*/ 467 h 3118"/>
                        <a:gd name="T102" fmla="*/ 1345 w 3118"/>
                        <a:gd name="T103" fmla="*/ 62 h 3118"/>
                        <a:gd name="T104" fmla="*/ 1408 w 3118"/>
                        <a:gd name="T105" fmla="*/ 11 h 3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3118" h="3118">
                          <a:moveTo>
                            <a:pt x="1463" y="0"/>
                          </a:moveTo>
                          <a:lnTo>
                            <a:pt x="1655" y="0"/>
                          </a:lnTo>
                          <a:lnTo>
                            <a:pt x="1684" y="2"/>
                          </a:lnTo>
                          <a:lnTo>
                            <a:pt x="1710" y="11"/>
                          </a:lnTo>
                          <a:lnTo>
                            <a:pt x="1735" y="24"/>
                          </a:lnTo>
                          <a:lnTo>
                            <a:pt x="1756" y="41"/>
                          </a:lnTo>
                          <a:lnTo>
                            <a:pt x="1773" y="62"/>
                          </a:lnTo>
                          <a:lnTo>
                            <a:pt x="1786" y="87"/>
                          </a:lnTo>
                          <a:lnTo>
                            <a:pt x="1794" y="114"/>
                          </a:lnTo>
                          <a:lnTo>
                            <a:pt x="1865" y="467"/>
                          </a:lnTo>
                          <a:lnTo>
                            <a:pt x="1952" y="495"/>
                          </a:lnTo>
                          <a:lnTo>
                            <a:pt x="2035" y="530"/>
                          </a:lnTo>
                          <a:lnTo>
                            <a:pt x="2115" y="571"/>
                          </a:lnTo>
                          <a:lnTo>
                            <a:pt x="2414" y="371"/>
                          </a:lnTo>
                          <a:lnTo>
                            <a:pt x="2439" y="358"/>
                          </a:lnTo>
                          <a:lnTo>
                            <a:pt x="2466" y="349"/>
                          </a:lnTo>
                          <a:lnTo>
                            <a:pt x="2494" y="346"/>
                          </a:lnTo>
                          <a:lnTo>
                            <a:pt x="2521" y="350"/>
                          </a:lnTo>
                          <a:lnTo>
                            <a:pt x="2547" y="358"/>
                          </a:lnTo>
                          <a:lnTo>
                            <a:pt x="2572" y="370"/>
                          </a:lnTo>
                          <a:lnTo>
                            <a:pt x="2593" y="389"/>
                          </a:lnTo>
                          <a:lnTo>
                            <a:pt x="2730" y="525"/>
                          </a:lnTo>
                          <a:lnTo>
                            <a:pt x="2748" y="546"/>
                          </a:lnTo>
                          <a:lnTo>
                            <a:pt x="2761" y="571"/>
                          </a:lnTo>
                          <a:lnTo>
                            <a:pt x="2768" y="597"/>
                          </a:lnTo>
                          <a:lnTo>
                            <a:pt x="2770" y="625"/>
                          </a:lnTo>
                          <a:lnTo>
                            <a:pt x="2768" y="652"/>
                          </a:lnTo>
                          <a:lnTo>
                            <a:pt x="2761" y="678"/>
                          </a:lnTo>
                          <a:lnTo>
                            <a:pt x="2747" y="704"/>
                          </a:lnTo>
                          <a:lnTo>
                            <a:pt x="2547" y="1003"/>
                          </a:lnTo>
                          <a:lnTo>
                            <a:pt x="2588" y="1083"/>
                          </a:lnTo>
                          <a:lnTo>
                            <a:pt x="2623" y="1166"/>
                          </a:lnTo>
                          <a:lnTo>
                            <a:pt x="2651" y="1253"/>
                          </a:lnTo>
                          <a:lnTo>
                            <a:pt x="3004" y="1324"/>
                          </a:lnTo>
                          <a:lnTo>
                            <a:pt x="3031" y="1332"/>
                          </a:lnTo>
                          <a:lnTo>
                            <a:pt x="3056" y="1345"/>
                          </a:lnTo>
                          <a:lnTo>
                            <a:pt x="3077" y="1362"/>
                          </a:lnTo>
                          <a:lnTo>
                            <a:pt x="3095" y="1383"/>
                          </a:lnTo>
                          <a:lnTo>
                            <a:pt x="3107" y="1408"/>
                          </a:lnTo>
                          <a:lnTo>
                            <a:pt x="3116" y="1434"/>
                          </a:lnTo>
                          <a:lnTo>
                            <a:pt x="3118" y="1463"/>
                          </a:lnTo>
                          <a:lnTo>
                            <a:pt x="3118" y="1655"/>
                          </a:lnTo>
                          <a:lnTo>
                            <a:pt x="3116" y="1684"/>
                          </a:lnTo>
                          <a:lnTo>
                            <a:pt x="3107" y="1710"/>
                          </a:lnTo>
                          <a:lnTo>
                            <a:pt x="3095" y="1735"/>
                          </a:lnTo>
                          <a:lnTo>
                            <a:pt x="3077" y="1756"/>
                          </a:lnTo>
                          <a:lnTo>
                            <a:pt x="3056" y="1773"/>
                          </a:lnTo>
                          <a:lnTo>
                            <a:pt x="3031" y="1786"/>
                          </a:lnTo>
                          <a:lnTo>
                            <a:pt x="3004" y="1794"/>
                          </a:lnTo>
                          <a:lnTo>
                            <a:pt x="2651" y="1865"/>
                          </a:lnTo>
                          <a:lnTo>
                            <a:pt x="2623" y="1952"/>
                          </a:lnTo>
                          <a:lnTo>
                            <a:pt x="2588" y="2035"/>
                          </a:lnTo>
                          <a:lnTo>
                            <a:pt x="2547" y="2115"/>
                          </a:lnTo>
                          <a:lnTo>
                            <a:pt x="2747" y="2414"/>
                          </a:lnTo>
                          <a:lnTo>
                            <a:pt x="2761" y="2439"/>
                          </a:lnTo>
                          <a:lnTo>
                            <a:pt x="2768" y="2466"/>
                          </a:lnTo>
                          <a:lnTo>
                            <a:pt x="2770" y="2494"/>
                          </a:lnTo>
                          <a:lnTo>
                            <a:pt x="2768" y="2521"/>
                          </a:lnTo>
                          <a:lnTo>
                            <a:pt x="2761" y="2547"/>
                          </a:lnTo>
                          <a:lnTo>
                            <a:pt x="2748" y="2572"/>
                          </a:lnTo>
                          <a:lnTo>
                            <a:pt x="2730" y="2593"/>
                          </a:lnTo>
                          <a:lnTo>
                            <a:pt x="2593" y="2730"/>
                          </a:lnTo>
                          <a:lnTo>
                            <a:pt x="2572" y="2748"/>
                          </a:lnTo>
                          <a:lnTo>
                            <a:pt x="2547" y="2761"/>
                          </a:lnTo>
                          <a:lnTo>
                            <a:pt x="2521" y="2768"/>
                          </a:lnTo>
                          <a:lnTo>
                            <a:pt x="2494" y="2770"/>
                          </a:lnTo>
                          <a:lnTo>
                            <a:pt x="2466" y="2768"/>
                          </a:lnTo>
                          <a:lnTo>
                            <a:pt x="2439" y="2761"/>
                          </a:lnTo>
                          <a:lnTo>
                            <a:pt x="2414" y="2747"/>
                          </a:lnTo>
                          <a:lnTo>
                            <a:pt x="2115" y="2547"/>
                          </a:lnTo>
                          <a:lnTo>
                            <a:pt x="2035" y="2588"/>
                          </a:lnTo>
                          <a:lnTo>
                            <a:pt x="1951" y="2623"/>
                          </a:lnTo>
                          <a:lnTo>
                            <a:pt x="1865" y="2651"/>
                          </a:lnTo>
                          <a:lnTo>
                            <a:pt x="1794" y="3004"/>
                          </a:lnTo>
                          <a:lnTo>
                            <a:pt x="1786" y="3031"/>
                          </a:lnTo>
                          <a:lnTo>
                            <a:pt x="1773" y="3056"/>
                          </a:lnTo>
                          <a:lnTo>
                            <a:pt x="1756" y="3077"/>
                          </a:lnTo>
                          <a:lnTo>
                            <a:pt x="1735" y="3095"/>
                          </a:lnTo>
                          <a:lnTo>
                            <a:pt x="1710" y="3107"/>
                          </a:lnTo>
                          <a:lnTo>
                            <a:pt x="1684" y="3116"/>
                          </a:lnTo>
                          <a:lnTo>
                            <a:pt x="1655" y="3118"/>
                          </a:lnTo>
                          <a:lnTo>
                            <a:pt x="1463" y="3118"/>
                          </a:lnTo>
                          <a:lnTo>
                            <a:pt x="1434" y="3116"/>
                          </a:lnTo>
                          <a:lnTo>
                            <a:pt x="1408" y="3107"/>
                          </a:lnTo>
                          <a:lnTo>
                            <a:pt x="1383" y="3095"/>
                          </a:lnTo>
                          <a:lnTo>
                            <a:pt x="1362" y="3077"/>
                          </a:lnTo>
                          <a:lnTo>
                            <a:pt x="1345" y="3056"/>
                          </a:lnTo>
                          <a:lnTo>
                            <a:pt x="1332" y="3031"/>
                          </a:lnTo>
                          <a:lnTo>
                            <a:pt x="1324" y="3004"/>
                          </a:lnTo>
                          <a:lnTo>
                            <a:pt x="1253" y="2651"/>
                          </a:lnTo>
                          <a:lnTo>
                            <a:pt x="1166" y="2623"/>
                          </a:lnTo>
                          <a:lnTo>
                            <a:pt x="1083" y="2588"/>
                          </a:lnTo>
                          <a:lnTo>
                            <a:pt x="1003" y="2547"/>
                          </a:lnTo>
                          <a:lnTo>
                            <a:pt x="704" y="2747"/>
                          </a:lnTo>
                          <a:lnTo>
                            <a:pt x="678" y="2761"/>
                          </a:lnTo>
                          <a:lnTo>
                            <a:pt x="652" y="2768"/>
                          </a:lnTo>
                          <a:lnTo>
                            <a:pt x="625" y="2770"/>
                          </a:lnTo>
                          <a:lnTo>
                            <a:pt x="597" y="2768"/>
                          </a:lnTo>
                          <a:lnTo>
                            <a:pt x="571" y="2761"/>
                          </a:lnTo>
                          <a:lnTo>
                            <a:pt x="546" y="2748"/>
                          </a:lnTo>
                          <a:lnTo>
                            <a:pt x="525" y="2730"/>
                          </a:lnTo>
                          <a:lnTo>
                            <a:pt x="389" y="2593"/>
                          </a:lnTo>
                          <a:lnTo>
                            <a:pt x="370" y="2572"/>
                          </a:lnTo>
                          <a:lnTo>
                            <a:pt x="358" y="2547"/>
                          </a:lnTo>
                          <a:lnTo>
                            <a:pt x="350" y="2521"/>
                          </a:lnTo>
                          <a:lnTo>
                            <a:pt x="346" y="2494"/>
                          </a:lnTo>
                          <a:lnTo>
                            <a:pt x="349" y="2466"/>
                          </a:lnTo>
                          <a:lnTo>
                            <a:pt x="358" y="2439"/>
                          </a:lnTo>
                          <a:lnTo>
                            <a:pt x="371" y="2414"/>
                          </a:lnTo>
                          <a:lnTo>
                            <a:pt x="571" y="2115"/>
                          </a:lnTo>
                          <a:lnTo>
                            <a:pt x="530" y="2035"/>
                          </a:lnTo>
                          <a:lnTo>
                            <a:pt x="495" y="1952"/>
                          </a:lnTo>
                          <a:lnTo>
                            <a:pt x="467" y="1865"/>
                          </a:lnTo>
                          <a:lnTo>
                            <a:pt x="114" y="1794"/>
                          </a:lnTo>
                          <a:lnTo>
                            <a:pt x="87" y="1786"/>
                          </a:lnTo>
                          <a:lnTo>
                            <a:pt x="62" y="1773"/>
                          </a:lnTo>
                          <a:lnTo>
                            <a:pt x="41" y="1756"/>
                          </a:lnTo>
                          <a:lnTo>
                            <a:pt x="24" y="1735"/>
                          </a:lnTo>
                          <a:lnTo>
                            <a:pt x="11" y="1710"/>
                          </a:lnTo>
                          <a:lnTo>
                            <a:pt x="2" y="1684"/>
                          </a:lnTo>
                          <a:lnTo>
                            <a:pt x="0" y="1655"/>
                          </a:lnTo>
                          <a:lnTo>
                            <a:pt x="0" y="1463"/>
                          </a:lnTo>
                          <a:lnTo>
                            <a:pt x="2" y="1434"/>
                          </a:lnTo>
                          <a:lnTo>
                            <a:pt x="11" y="1408"/>
                          </a:lnTo>
                          <a:lnTo>
                            <a:pt x="24" y="1383"/>
                          </a:lnTo>
                          <a:lnTo>
                            <a:pt x="41" y="1362"/>
                          </a:lnTo>
                          <a:lnTo>
                            <a:pt x="62" y="1345"/>
                          </a:lnTo>
                          <a:lnTo>
                            <a:pt x="87" y="1332"/>
                          </a:lnTo>
                          <a:lnTo>
                            <a:pt x="114" y="1324"/>
                          </a:lnTo>
                          <a:lnTo>
                            <a:pt x="467" y="1253"/>
                          </a:lnTo>
                          <a:lnTo>
                            <a:pt x="495" y="1166"/>
                          </a:lnTo>
                          <a:lnTo>
                            <a:pt x="530" y="1083"/>
                          </a:lnTo>
                          <a:lnTo>
                            <a:pt x="571" y="1003"/>
                          </a:lnTo>
                          <a:lnTo>
                            <a:pt x="371" y="704"/>
                          </a:lnTo>
                          <a:lnTo>
                            <a:pt x="358" y="678"/>
                          </a:lnTo>
                          <a:lnTo>
                            <a:pt x="349" y="652"/>
                          </a:lnTo>
                          <a:lnTo>
                            <a:pt x="346" y="625"/>
                          </a:lnTo>
                          <a:lnTo>
                            <a:pt x="350" y="597"/>
                          </a:lnTo>
                          <a:lnTo>
                            <a:pt x="358" y="571"/>
                          </a:lnTo>
                          <a:lnTo>
                            <a:pt x="370" y="546"/>
                          </a:lnTo>
                          <a:lnTo>
                            <a:pt x="389" y="525"/>
                          </a:lnTo>
                          <a:lnTo>
                            <a:pt x="525" y="389"/>
                          </a:lnTo>
                          <a:lnTo>
                            <a:pt x="546" y="370"/>
                          </a:lnTo>
                          <a:lnTo>
                            <a:pt x="571" y="358"/>
                          </a:lnTo>
                          <a:lnTo>
                            <a:pt x="597" y="350"/>
                          </a:lnTo>
                          <a:lnTo>
                            <a:pt x="625" y="346"/>
                          </a:lnTo>
                          <a:lnTo>
                            <a:pt x="652" y="349"/>
                          </a:lnTo>
                          <a:lnTo>
                            <a:pt x="678" y="358"/>
                          </a:lnTo>
                          <a:lnTo>
                            <a:pt x="704" y="371"/>
                          </a:lnTo>
                          <a:lnTo>
                            <a:pt x="1003" y="571"/>
                          </a:lnTo>
                          <a:lnTo>
                            <a:pt x="1083" y="530"/>
                          </a:lnTo>
                          <a:lnTo>
                            <a:pt x="1166" y="495"/>
                          </a:lnTo>
                          <a:lnTo>
                            <a:pt x="1253" y="467"/>
                          </a:lnTo>
                          <a:lnTo>
                            <a:pt x="1324" y="114"/>
                          </a:lnTo>
                          <a:lnTo>
                            <a:pt x="1332" y="87"/>
                          </a:lnTo>
                          <a:lnTo>
                            <a:pt x="1345" y="62"/>
                          </a:lnTo>
                          <a:lnTo>
                            <a:pt x="1362" y="41"/>
                          </a:lnTo>
                          <a:lnTo>
                            <a:pt x="1383" y="24"/>
                          </a:lnTo>
                          <a:lnTo>
                            <a:pt x="1408" y="11"/>
                          </a:lnTo>
                          <a:lnTo>
                            <a:pt x="1434" y="2"/>
                          </a:lnTo>
                          <a:lnTo>
                            <a:pt x="1463" y="0"/>
                          </a:lnTo>
                          <a:close/>
                        </a:path>
                      </a:pathLst>
                    </a:custGeom>
                    <a:solidFill>
                      <a:srgbClr val="C7D3E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  <p:sp>
                  <p:nvSpPr>
                    <p:cNvPr id="26" name="Freeform 44">
                      <a:extLst>
                        <a:ext uri="{FF2B5EF4-FFF2-40B4-BE49-F238E27FC236}">
                          <a16:creationId xmlns:a16="http://schemas.microsoft.com/office/drawing/2014/main" id="{BCE78C86-0A2F-A64D-A1E3-B7D51AB122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20269" y="3197509"/>
                      <a:ext cx="1180980" cy="1180980"/>
                    </a:xfrm>
                    <a:custGeom>
                      <a:avLst/>
                      <a:gdLst>
                        <a:gd name="T0" fmla="*/ 755 w 1369"/>
                        <a:gd name="T1" fmla="*/ 4 h 1369"/>
                        <a:gd name="T2" fmla="*/ 888 w 1369"/>
                        <a:gd name="T3" fmla="*/ 31 h 1369"/>
                        <a:gd name="T4" fmla="*/ 1011 w 1369"/>
                        <a:gd name="T5" fmla="*/ 83 h 1369"/>
                        <a:gd name="T6" fmla="*/ 1120 w 1369"/>
                        <a:gd name="T7" fmla="*/ 157 h 1369"/>
                        <a:gd name="T8" fmla="*/ 1213 w 1369"/>
                        <a:gd name="T9" fmla="*/ 250 h 1369"/>
                        <a:gd name="T10" fmla="*/ 1287 w 1369"/>
                        <a:gd name="T11" fmla="*/ 359 h 1369"/>
                        <a:gd name="T12" fmla="*/ 1339 w 1369"/>
                        <a:gd name="T13" fmla="*/ 482 h 1369"/>
                        <a:gd name="T14" fmla="*/ 1366 w 1369"/>
                        <a:gd name="T15" fmla="*/ 615 h 1369"/>
                        <a:gd name="T16" fmla="*/ 1366 w 1369"/>
                        <a:gd name="T17" fmla="*/ 755 h 1369"/>
                        <a:gd name="T18" fmla="*/ 1339 w 1369"/>
                        <a:gd name="T19" fmla="*/ 888 h 1369"/>
                        <a:gd name="T20" fmla="*/ 1287 w 1369"/>
                        <a:gd name="T21" fmla="*/ 1011 h 1369"/>
                        <a:gd name="T22" fmla="*/ 1213 w 1369"/>
                        <a:gd name="T23" fmla="*/ 1120 h 1369"/>
                        <a:gd name="T24" fmla="*/ 1120 w 1369"/>
                        <a:gd name="T25" fmla="*/ 1213 h 1369"/>
                        <a:gd name="T26" fmla="*/ 1011 w 1369"/>
                        <a:gd name="T27" fmla="*/ 1287 h 1369"/>
                        <a:gd name="T28" fmla="*/ 888 w 1369"/>
                        <a:gd name="T29" fmla="*/ 1339 h 1369"/>
                        <a:gd name="T30" fmla="*/ 755 w 1369"/>
                        <a:gd name="T31" fmla="*/ 1366 h 1369"/>
                        <a:gd name="T32" fmla="*/ 615 w 1369"/>
                        <a:gd name="T33" fmla="*/ 1366 h 1369"/>
                        <a:gd name="T34" fmla="*/ 482 w 1369"/>
                        <a:gd name="T35" fmla="*/ 1339 h 1369"/>
                        <a:gd name="T36" fmla="*/ 359 w 1369"/>
                        <a:gd name="T37" fmla="*/ 1287 h 1369"/>
                        <a:gd name="T38" fmla="*/ 250 w 1369"/>
                        <a:gd name="T39" fmla="*/ 1213 h 1369"/>
                        <a:gd name="T40" fmla="*/ 157 w 1369"/>
                        <a:gd name="T41" fmla="*/ 1120 h 1369"/>
                        <a:gd name="T42" fmla="*/ 83 w 1369"/>
                        <a:gd name="T43" fmla="*/ 1011 h 1369"/>
                        <a:gd name="T44" fmla="*/ 31 w 1369"/>
                        <a:gd name="T45" fmla="*/ 888 h 1369"/>
                        <a:gd name="T46" fmla="*/ 4 w 1369"/>
                        <a:gd name="T47" fmla="*/ 755 h 1369"/>
                        <a:gd name="T48" fmla="*/ 4 w 1369"/>
                        <a:gd name="T49" fmla="*/ 615 h 1369"/>
                        <a:gd name="T50" fmla="*/ 31 w 1369"/>
                        <a:gd name="T51" fmla="*/ 482 h 1369"/>
                        <a:gd name="T52" fmla="*/ 83 w 1369"/>
                        <a:gd name="T53" fmla="*/ 359 h 1369"/>
                        <a:gd name="T54" fmla="*/ 157 w 1369"/>
                        <a:gd name="T55" fmla="*/ 250 h 1369"/>
                        <a:gd name="T56" fmla="*/ 250 w 1369"/>
                        <a:gd name="T57" fmla="*/ 157 h 1369"/>
                        <a:gd name="T58" fmla="*/ 359 w 1369"/>
                        <a:gd name="T59" fmla="*/ 83 h 1369"/>
                        <a:gd name="T60" fmla="*/ 482 w 1369"/>
                        <a:gd name="T61" fmla="*/ 31 h 1369"/>
                        <a:gd name="T62" fmla="*/ 615 w 1369"/>
                        <a:gd name="T63" fmla="*/ 4 h 13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369" h="1369">
                          <a:moveTo>
                            <a:pt x="684" y="0"/>
                          </a:moveTo>
                          <a:lnTo>
                            <a:pt x="755" y="4"/>
                          </a:lnTo>
                          <a:lnTo>
                            <a:pt x="822" y="15"/>
                          </a:lnTo>
                          <a:lnTo>
                            <a:pt x="888" y="31"/>
                          </a:lnTo>
                          <a:lnTo>
                            <a:pt x="951" y="55"/>
                          </a:lnTo>
                          <a:lnTo>
                            <a:pt x="1011" y="83"/>
                          </a:lnTo>
                          <a:lnTo>
                            <a:pt x="1068" y="118"/>
                          </a:lnTo>
                          <a:lnTo>
                            <a:pt x="1120" y="157"/>
                          </a:lnTo>
                          <a:lnTo>
                            <a:pt x="1169" y="201"/>
                          </a:lnTo>
                          <a:lnTo>
                            <a:pt x="1213" y="250"/>
                          </a:lnTo>
                          <a:lnTo>
                            <a:pt x="1252" y="302"/>
                          </a:lnTo>
                          <a:lnTo>
                            <a:pt x="1287" y="359"/>
                          </a:lnTo>
                          <a:lnTo>
                            <a:pt x="1315" y="419"/>
                          </a:lnTo>
                          <a:lnTo>
                            <a:pt x="1339" y="482"/>
                          </a:lnTo>
                          <a:lnTo>
                            <a:pt x="1355" y="547"/>
                          </a:lnTo>
                          <a:lnTo>
                            <a:pt x="1366" y="615"/>
                          </a:lnTo>
                          <a:lnTo>
                            <a:pt x="1369" y="684"/>
                          </a:lnTo>
                          <a:lnTo>
                            <a:pt x="1366" y="755"/>
                          </a:lnTo>
                          <a:lnTo>
                            <a:pt x="1355" y="822"/>
                          </a:lnTo>
                          <a:lnTo>
                            <a:pt x="1339" y="888"/>
                          </a:lnTo>
                          <a:lnTo>
                            <a:pt x="1315" y="951"/>
                          </a:lnTo>
                          <a:lnTo>
                            <a:pt x="1287" y="1011"/>
                          </a:lnTo>
                          <a:lnTo>
                            <a:pt x="1252" y="1068"/>
                          </a:lnTo>
                          <a:lnTo>
                            <a:pt x="1213" y="1120"/>
                          </a:lnTo>
                          <a:lnTo>
                            <a:pt x="1169" y="1169"/>
                          </a:lnTo>
                          <a:lnTo>
                            <a:pt x="1120" y="1213"/>
                          </a:lnTo>
                          <a:lnTo>
                            <a:pt x="1068" y="1252"/>
                          </a:lnTo>
                          <a:lnTo>
                            <a:pt x="1011" y="1287"/>
                          </a:lnTo>
                          <a:lnTo>
                            <a:pt x="951" y="1315"/>
                          </a:lnTo>
                          <a:lnTo>
                            <a:pt x="888" y="1339"/>
                          </a:lnTo>
                          <a:lnTo>
                            <a:pt x="822" y="1355"/>
                          </a:lnTo>
                          <a:lnTo>
                            <a:pt x="755" y="1366"/>
                          </a:lnTo>
                          <a:lnTo>
                            <a:pt x="684" y="1369"/>
                          </a:lnTo>
                          <a:lnTo>
                            <a:pt x="615" y="1366"/>
                          </a:lnTo>
                          <a:lnTo>
                            <a:pt x="547" y="1355"/>
                          </a:lnTo>
                          <a:lnTo>
                            <a:pt x="482" y="1339"/>
                          </a:lnTo>
                          <a:lnTo>
                            <a:pt x="419" y="1315"/>
                          </a:lnTo>
                          <a:lnTo>
                            <a:pt x="359" y="1287"/>
                          </a:lnTo>
                          <a:lnTo>
                            <a:pt x="302" y="1252"/>
                          </a:lnTo>
                          <a:lnTo>
                            <a:pt x="250" y="1213"/>
                          </a:lnTo>
                          <a:lnTo>
                            <a:pt x="201" y="1169"/>
                          </a:lnTo>
                          <a:lnTo>
                            <a:pt x="157" y="1120"/>
                          </a:lnTo>
                          <a:lnTo>
                            <a:pt x="118" y="1068"/>
                          </a:lnTo>
                          <a:lnTo>
                            <a:pt x="83" y="1011"/>
                          </a:lnTo>
                          <a:lnTo>
                            <a:pt x="55" y="951"/>
                          </a:lnTo>
                          <a:lnTo>
                            <a:pt x="31" y="888"/>
                          </a:lnTo>
                          <a:lnTo>
                            <a:pt x="15" y="822"/>
                          </a:lnTo>
                          <a:lnTo>
                            <a:pt x="4" y="755"/>
                          </a:lnTo>
                          <a:lnTo>
                            <a:pt x="0" y="684"/>
                          </a:lnTo>
                          <a:lnTo>
                            <a:pt x="4" y="615"/>
                          </a:lnTo>
                          <a:lnTo>
                            <a:pt x="15" y="547"/>
                          </a:lnTo>
                          <a:lnTo>
                            <a:pt x="31" y="482"/>
                          </a:lnTo>
                          <a:lnTo>
                            <a:pt x="55" y="419"/>
                          </a:lnTo>
                          <a:lnTo>
                            <a:pt x="83" y="359"/>
                          </a:lnTo>
                          <a:lnTo>
                            <a:pt x="118" y="302"/>
                          </a:lnTo>
                          <a:lnTo>
                            <a:pt x="157" y="250"/>
                          </a:lnTo>
                          <a:lnTo>
                            <a:pt x="201" y="201"/>
                          </a:lnTo>
                          <a:lnTo>
                            <a:pt x="250" y="157"/>
                          </a:lnTo>
                          <a:lnTo>
                            <a:pt x="302" y="118"/>
                          </a:lnTo>
                          <a:lnTo>
                            <a:pt x="359" y="83"/>
                          </a:lnTo>
                          <a:lnTo>
                            <a:pt x="419" y="55"/>
                          </a:lnTo>
                          <a:lnTo>
                            <a:pt x="482" y="31"/>
                          </a:lnTo>
                          <a:lnTo>
                            <a:pt x="547" y="15"/>
                          </a:lnTo>
                          <a:lnTo>
                            <a:pt x="615" y="4"/>
                          </a:lnTo>
                          <a:lnTo>
                            <a:pt x="684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  <p:sp>
                  <p:nvSpPr>
                    <p:cNvPr id="27" name="Freeform 45">
                      <a:extLst>
                        <a:ext uri="{FF2B5EF4-FFF2-40B4-BE49-F238E27FC236}">
                          <a16:creationId xmlns:a16="http://schemas.microsoft.com/office/drawing/2014/main" id="{0CF00458-F8F9-FB48-90ED-9D3EDC686C0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17023" y="3494263"/>
                      <a:ext cx="587471" cy="587471"/>
                    </a:xfrm>
                    <a:custGeom>
                      <a:avLst/>
                      <a:gdLst>
                        <a:gd name="T0" fmla="*/ 340 w 681"/>
                        <a:gd name="T1" fmla="*/ 0 h 681"/>
                        <a:gd name="T2" fmla="*/ 391 w 681"/>
                        <a:gd name="T3" fmla="*/ 4 h 681"/>
                        <a:gd name="T4" fmla="*/ 440 w 681"/>
                        <a:gd name="T5" fmla="*/ 15 h 681"/>
                        <a:gd name="T6" fmla="*/ 485 w 681"/>
                        <a:gd name="T7" fmla="*/ 33 h 681"/>
                        <a:gd name="T8" fmla="*/ 527 w 681"/>
                        <a:gd name="T9" fmla="*/ 56 h 681"/>
                        <a:gd name="T10" fmla="*/ 564 w 681"/>
                        <a:gd name="T11" fmla="*/ 85 h 681"/>
                        <a:gd name="T12" fmla="*/ 598 w 681"/>
                        <a:gd name="T13" fmla="*/ 118 h 681"/>
                        <a:gd name="T14" fmla="*/ 626 w 681"/>
                        <a:gd name="T15" fmla="*/ 155 h 681"/>
                        <a:gd name="T16" fmla="*/ 650 w 681"/>
                        <a:gd name="T17" fmla="*/ 198 h 681"/>
                        <a:gd name="T18" fmla="*/ 667 w 681"/>
                        <a:gd name="T19" fmla="*/ 242 h 681"/>
                        <a:gd name="T20" fmla="*/ 677 w 681"/>
                        <a:gd name="T21" fmla="*/ 291 h 681"/>
                        <a:gd name="T22" fmla="*/ 681 w 681"/>
                        <a:gd name="T23" fmla="*/ 340 h 681"/>
                        <a:gd name="T24" fmla="*/ 677 w 681"/>
                        <a:gd name="T25" fmla="*/ 391 h 681"/>
                        <a:gd name="T26" fmla="*/ 667 w 681"/>
                        <a:gd name="T27" fmla="*/ 440 h 681"/>
                        <a:gd name="T28" fmla="*/ 650 w 681"/>
                        <a:gd name="T29" fmla="*/ 485 h 681"/>
                        <a:gd name="T30" fmla="*/ 626 w 681"/>
                        <a:gd name="T31" fmla="*/ 527 h 681"/>
                        <a:gd name="T32" fmla="*/ 598 w 681"/>
                        <a:gd name="T33" fmla="*/ 564 h 681"/>
                        <a:gd name="T34" fmla="*/ 564 w 681"/>
                        <a:gd name="T35" fmla="*/ 598 h 681"/>
                        <a:gd name="T36" fmla="*/ 527 w 681"/>
                        <a:gd name="T37" fmla="*/ 626 h 681"/>
                        <a:gd name="T38" fmla="*/ 485 w 681"/>
                        <a:gd name="T39" fmla="*/ 650 h 681"/>
                        <a:gd name="T40" fmla="*/ 440 w 681"/>
                        <a:gd name="T41" fmla="*/ 667 h 681"/>
                        <a:gd name="T42" fmla="*/ 391 w 681"/>
                        <a:gd name="T43" fmla="*/ 677 h 681"/>
                        <a:gd name="T44" fmla="*/ 340 w 681"/>
                        <a:gd name="T45" fmla="*/ 681 h 681"/>
                        <a:gd name="T46" fmla="*/ 291 w 681"/>
                        <a:gd name="T47" fmla="*/ 677 h 681"/>
                        <a:gd name="T48" fmla="*/ 242 w 681"/>
                        <a:gd name="T49" fmla="*/ 667 h 681"/>
                        <a:gd name="T50" fmla="*/ 198 w 681"/>
                        <a:gd name="T51" fmla="*/ 650 h 681"/>
                        <a:gd name="T52" fmla="*/ 155 w 681"/>
                        <a:gd name="T53" fmla="*/ 626 h 681"/>
                        <a:gd name="T54" fmla="*/ 118 w 681"/>
                        <a:gd name="T55" fmla="*/ 598 h 681"/>
                        <a:gd name="T56" fmla="*/ 85 w 681"/>
                        <a:gd name="T57" fmla="*/ 564 h 681"/>
                        <a:gd name="T58" fmla="*/ 56 w 681"/>
                        <a:gd name="T59" fmla="*/ 527 h 681"/>
                        <a:gd name="T60" fmla="*/ 33 w 681"/>
                        <a:gd name="T61" fmla="*/ 485 h 681"/>
                        <a:gd name="T62" fmla="*/ 15 w 681"/>
                        <a:gd name="T63" fmla="*/ 440 h 681"/>
                        <a:gd name="T64" fmla="*/ 4 w 681"/>
                        <a:gd name="T65" fmla="*/ 391 h 681"/>
                        <a:gd name="T66" fmla="*/ 0 w 681"/>
                        <a:gd name="T67" fmla="*/ 340 h 681"/>
                        <a:gd name="T68" fmla="*/ 4 w 681"/>
                        <a:gd name="T69" fmla="*/ 291 h 681"/>
                        <a:gd name="T70" fmla="*/ 15 w 681"/>
                        <a:gd name="T71" fmla="*/ 242 h 681"/>
                        <a:gd name="T72" fmla="*/ 33 w 681"/>
                        <a:gd name="T73" fmla="*/ 198 h 681"/>
                        <a:gd name="T74" fmla="*/ 56 w 681"/>
                        <a:gd name="T75" fmla="*/ 155 h 681"/>
                        <a:gd name="T76" fmla="*/ 85 w 681"/>
                        <a:gd name="T77" fmla="*/ 118 h 681"/>
                        <a:gd name="T78" fmla="*/ 118 w 681"/>
                        <a:gd name="T79" fmla="*/ 85 h 681"/>
                        <a:gd name="T80" fmla="*/ 155 w 681"/>
                        <a:gd name="T81" fmla="*/ 56 h 681"/>
                        <a:gd name="T82" fmla="*/ 198 w 681"/>
                        <a:gd name="T83" fmla="*/ 33 h 681"/>
                        <a:gd name="T84" fmla="*/ 242 w 681"/>
                        <a:gd name="T85" fmla="*/ 15 h 681"/>
                        <a:gd name="T86" fmla="*/ 291 w 681"/>
                        <a:gd name="T87" fmla="*/ 4 h 681"/>
                        <a:gd name="T88" fmla="*/ 340 w 681"/>
                        <a:gd name="T89" fmla="*/ 0 h 6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681" h="681">
                          <a:moveTo>
                            <a:pt x="340" y="0"/>
                          </a:moveTo>
                          <a:lnTo>
                            <a:pt x="391" y="4"/>
                          </a:lnTo>
                          <a:lnTo>
                            <a:pt x="440" y="15"/>
                          </a:lnTo>
                          <a:lnTo>
                            <a:pt x="485" y="33"/>
                          </a:lnTo>
                          <a:lnTo>
                            <a:pt x="527" y="56"/>
                          </a:lnTo>
                          <a:lnTo>
                            <a:pt x="564" y="85"/>
                          </a:lnTo>
                          <a:lnTo>
                            <a:pt x="598" y="118"/>
                          </a:lnTo>
                          <a:lnTo>
                            <a:pt x="626" y="155"/>
                          </a:lnTo>
                          <a:lnTo>
                            <a:pt x="650" y="198"/>
                          </a:lnTo>
                          <a:lnTo>
                            <a:pt x="667" y="242"/>
                          </a:lnTo>
                          <a:lnTo>
                            <a:pt x="677" y="291"/>
                          </a:lnTo>
                          <a:lnTo>
                            <a:pt x="681" y="340"/>
                          </a:lnTo>
                          <a:lnTo>
                            <a:pt x="677" y="391"/>
                          </a:lnTo>
                          <a:lnTo>
                            <a:pt x="667" y="440"/>
                          </a:lnTo>
                          <a:lnTo>
                            <a:pt x="650" y="485"/>
                          </a:lnTo>
                          <a:lnTo>
                            <a:pt x="626" y="527"/>
                          </a:lnTo>
                          <a:lnTo>
                            <a:pt x="598" y="564"/>
                          </a:lnTo>
                          <a:lnTo>
                            <a:pt x="564" y="598"/>
                          </a:lnTo>
                          <a:lnTo>
                            <a:pt x="527" y="626"/>
                          </a:lnTo>
                          <a:lnTo>
                            <a:pt x="485" y="650"/>
                          </a:lnTo>
                          <a:lnTo>
                            <a:pt x="440" y="667"/>
                          </a:lnTo>
                          <a:lnTo>
                            <a:pt x="391" y="677"/>
                          </a:lnTo>
                          <a:lnTo>
                            <a:pt x="340" y="681"/>
                          </a:lnTo>
                          <a:lnTo>
                            <a:pt x="291" y="677"/>
                          </a:lnTo>
                          <a:lnTo>
                            <a:pt x="242" y="667"/>
                          </a:lnTo>
                          <a:lnTo>
                            <a:pt x="198" y="650"/>
                          </a:lnTo>
                          <a:lnTo>
                            <a:pt x="155" y="626"/>
                          </a:lnTo>
                          <a:lnTo>
                            <a:pt x="118" y="598"/>
                          </a:lnTo>
                          <a:lnTo>
                            <a:pt x="85" y="564"/>
                          </a:lnTo>
                          <a:lnTo>
                            <a:pt x="56" y="527"/>
                          </a:lnTo>
                          <a:lnTo>
                            <a:pt x="33" y="485"/>
                          </a:lnTo>
                          <a:lnTo>
                            <a:pt x="15" y="440"/>
                          </a:lnTo>
                          <a:lnTo>
                            <a:pt x="4" y="391"/>
                          </a:lnTo>
                          <a:lnTo>
                            <a:pt x="0" y="340"/>
                          </a:lnTo>
                          <a:lnTo>
                            <a:pt x="4" y="291"/>
                          </a:lnTo>
                          <a:lnTo>
                            <a:pt x="15" y="242"/>
                          </a:lnTo>
                          <a:lnTo>
                            <a:pt x="33" y="198"/>
                          </a:lnTo>
                          <a:lnTo>
                            <a:pt x="56" y="155"/>
                          </a:lnTo>
                          <a:lnTo>
                            <a:pt x="85" y="118"/>
                          </a:lnTo>
                          <a:lnTo>
                            <a:pt x="118" y="85"/>
                          </a:lnTo>
                          <a:lnTo>
                            <a:pt x="155" y="56"/>
                          </a:lnTo>
                          <a:lnTo>
                            <a:pt x="198" y="33"/>
                          </a:lnTo>
                          <a:lnTo>
                            <a:pt x="242" y="15"/>
                          </a:lnTo>
                          <a:lnTo>
                            <a:pt x="291" y="4"/>
                          </a:lnTo>
                          <a:lnTo>
                            <a:pt x="340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  <p:sp>
                  <p:nvSpPr>
                    <p:cNvPr id="28" name="Freeform 46">
                      <a:extLst>
                        <a:ext uri="{FF2B5EF4-FFF2-40B4-BE49-F238E27FC236}">
                          <a16:creationId xmlns:a16="http://schemas.microsoft.com/office/drawing/2014/main" id="{0B9EA985-0AF7-0A4F-A6E7-B57E11D706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17023" y="3508066"/>
                      <a:ext cx="409763" cy="560728"/>
                    </a:xfrm>
                    <a:custGeom>
                      <a:avLst/>
                      <a:gdLst>
                        <a:gd name="T0" fmla="*/ 237 w 475"/>
                        <a:gd name="T1" fmla="*/ 0 h 650"/>
                        <a:gd name="T2" fmla="*/ 282 w 475"/>
                        <a:gd name="T3" fmla="*/ 19 h 650"/>
                        <a:gd name="T4" fmla="*/ 323 w 475"/>
                        <a:gd name="T5" fmla="*/ 41 h 650"/>
                        <a:gd name="T6" fmla="*/ 360 w 475"/>
                        <a:gd name="T7" fmla="*/ 70 h 650"/>
                        <a:gd name="T8" fmla="*/ 393 w 475"/>
                        <a:gd name="T9" fmla="*/ 103 h 650"/>
                        <a:gd name="T10" fmla="*/ 421 w 475"/>
                        <a:gd name="T11" fmla="*/ 142 h 650"/>
                        <a:gd name="T12" fmla="*/ 444 w 475"/>
                        <a:gd name="T13" fmla="*/ 183 h 650"/>
                        <a:gd name="T14" fmla="*/ 461 w 475"/>
                        <a:gd name="T15" fmla="*/ 228 h 650"/>
                        <a:gd name="T16" fmla="*/ 471 w 475"/>
                        <a:gd name="T17" fmla="*/ 275 h 650"/>
                        <a:gd name="T18" fmla="*/ 475 w 475"/>
                        <a:gd name="T19" fmla="*/ 324 h 650"/>
                        <a:gd name="T20" fmla="*/ 471 w 475"/>
                        <a:gd name="T21" fmla="*/ 374 h 650"/>
                        <a:gd name="T22" fmla="*/ 461 w 475"/>
                        <a:gd name="T23" fmla="*/ 423 h 650"/>
                        <a:gd name="T24" fmla="*/ 444 w 475"/>
                        <a:gd name="T25" fmla="*/ 467 h 650"/>
                        <a:gd name="T26" fmla="*/ 421 w 475"/>
                        <a:gd name="T27" fmla="*/ 508 h 650"/>
                        <a:gd name="T28" fmla="*/ 393 w 475"/>
                        <a:gd name="T29" fmla="*/ 546 h 650"/>
                        <a:gd name="T30" fmla="*/ 360 w 475"/>
                        <a:gd name="T31" fmla="*/ 579 h 650"/>
                        <a:gd name="T32" fmla="*/ 323 w 475"/>
                        <a:gd name="T33" fmla="*/ 608 h 650"/>
                        <a:gd name="T34" fmla="*/ 282 w 475"/>
                        <a:gd name="T35" fmla="*/ 631 h 650"/>
                        <a:gd name="T36" fmla="*/ 237 w 475"/>
                        <a:gd name="T37" fmla="*/ 650 h 650"/>
                        <a:gd name="T38" fmla="*/ 194 w 475"/>
                        <a:gd name="T39" fmla="*/ 631 h 650"/>
                        <a:gd name="T40" fmla="*/ 153 w 475"/>
                        <a:gd name="T41" fmla="*/ 608 h 650"/>
                        <a:gd name="T42" fmla="*/ 116 w 475"/>
                        <a:gd name="T43" fmla="*/ 579 h 650"/>
                        <a:gd name="T44" fmla="*/ 82 w 475"/>
                        <a:gd name="T45" fmla="*/ 546 h 650"/>
                        <a:gd name="T46" fmla="*/ 55 w 475"/>
                        <a:gd name="T47" fmla="*/ 508 h 650"/>
                        <a:gd name="T48" fmla="*/ 31 w 475"/>
                        <a:gd name="T49" fmla="*/ 467 h 650"/>
                        <a:gd name="T50" fmla="*/ 15 w 475"/>
                        <a:gd name="T51" fmla="*/ 423 h 650"/>
                        <a:gd name="T52" fmla="*/ 4 w 475"/>
                        <a:gd name="T53" fmla="*/ 374 h 650"/>
                        <a:gd name="T54" fmla="*/ 0 w 475"/>
                        <a:gd name="T55" fmla="*/ 324 h 650"/>
                        <a:gd name="T56" fmla="*/ 4 w 475"/>
                        <a:gd name="T57" fmla="*/ 275 h 650"/>
                        <a:gd name="T58" fmla="*/ 15 w 475"/>
                        <a:gd name="T59" fmla="*/ 228 h 650"/>
                        <a:gd name="T60" fmla="*/ 31 w 475"/>
                        <a:gd name="T61" fmla="*/ 183 h 650"/>
                        <a:gd name="T62" fmla="*/ 55 w 475"/>
                        <a:gd name="T63" fmla="*/ 142 h 650"/>
                        <a:gd name="T64" fmla="*/ 82 w 475"/>
                        <a:gd name="T65" fmla="*/ 103 h 650"/>
                        <a:gd name="T66" fmla="*/ 116 w 475"/>
                        <a:gd name="T67" fmla="*/ 70 h 650"/>
                        <a:gd name="T68" fmla="*/ 153 w 475"/>
                        <a:gd name="T69" fmla="*/ 41 h 650"/>
                        <a:gd name="T70" fmla="*/ 194 w 475"/>
                        <a:gd name="T71" fmla="*/ 19 h 650"/>
                        <a:gd name="T72" fmla="*/ 237 w 475"/>
                        <a:gd name="T73" fmla="*/ 0 h 6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475" h="650">
                          <a:moveTo>
                            <a:pt x="237" y="0"/>
                          </a:moveTo>
                          <a:lnTo>
                            <a:pt x="282" y="19"/>
                          </a:lnTo>
                          <a:lnTo>
                            <a:pt x="323" y="41"/>
                          </a:lnTo>
                          <a:lnTo>
                            <a:pt x="360" y="70"/>
                          </a:lnTo>
                          <a:lnTo>
                            <a:pt x="393" y="103"/>
                          </a:lnTo>
                          <a:lnTo>
                            <a:pt x="421" y="142"/>
                          </a:lnTo>
                          <a:lnTo>
                            <a:pt x="444" y="183"/>
                          </a:lnTo>
                          <a:lnTo>
                            <a:pt x="461" y="228"/>
                          </a:lnTo>
                          <a:lnTo>
                            <a:pt x="471" y="275"/>
                          </a:lnTo>
                          <a:lnTo>
                            <a:pt x="475" y="324"/>
                          </a:lnTo>
                          <a:lnTo>
                            <a:pt x="471" y="374"/>
                          </a:lnTo>
                          <a:lnTo>
                            <a:pt x="461" y="423"/>
                          </a:lnTo>
                          <a:lnTo>
                            <a:pt x="444" y="467"/>
                          </a:lnTo>
                          <a:lnTo>
                            <a:pt x="421" y="508"/>
                          </a:lnTo>
                          <a:lnTo>
                            <a:pt x="393" y="546"/>
                          </a:lnTo>
                          <a:lnTo>
                            <a:pt x="360" y="579"/>
                          </a:lnTo>
                          <a:lnTo>
                            <a:pt x="323" y="608"/>
                          </a:lnTo>
                          <a:lnTo>
                            <a:pt x="282" y="631"/>
                          </a:lnTo>
                          <a:lnTo>
                            <a:pt x="237" y="650"/>
                          </a:lnTo>
                          <a:lnTo>
                            <a:pt x="194" y="631"/>
                          </a:lnTo>
                          <a:lnTo>
                            <a:pt x="153" y="608"/>
                          </a:lnTo>
                          <a:lnTo>
                            <a:pt x="116" y="579"/>
                          </a:lnTo>
                          <a:lnTo>
                            <a:pt x="82" y="546"/>
                          </a:lnTo>
                          <a:lnTo>
                            <a:pt x="55" y="508"/>
                          </a:lnTo>
                          <a:lnTo>
                            <a:pt x="31" y="467"/>
                          </a:lnTo>
                          <a:lnTo>
                            <a:pt x="15" y="423"/>
                          </a:lnTo>
                          <a:lnTo>
                            <a:pt x="4" y="374"/>
                          </a:lnTo>
                          <a:lnTo>
                            <a:pt x="0" y="324"/>
                          </a:lnTo>
                          <a:lnTo>
                            <a:pt x="4" y="275"/>
                          </a:lnTo>
                          <a:lnTo>
                            <a:pt x="15" y="228"/>
                          </a:lnTo>
                          <a:lnTo>
                            <a:pt x="31" y="183"/>
                          </a:lnTo>
                          <a:lnTo>
                            <a:pt x="55" y="142"/>
                          </a:lnTo>
                          <a:lnTo>
                            <a:pt x="82" y="103"/>
                          </a:lnTo>
                          <a:lnTo>
                            <a:pt x="116" y="70"/>
                          </a:lnTo>
                          <a:lnTo>
                            <a:pt x="153" y="41"/>
                          </a:lnTo>
                          <a:lnTo>
                            <a:pt x="194" y="19"/>
                          </a:lnTo>
                          <a:lnTo>
                            <a:pt x="237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 w="0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/>
                    </a:p>
                  </p:txBody>
                </p:sp>
              </p:grpSp>
              <p:sp>
                <p:nvSpPr>
                  <p:cNvPr id="23" name="Oval 48">
                    <a:extLst>
                      <a:ext uri="{FF2B5EF4-FFF2-40B4-BE49-F238E27FC236}">
                        <a16:creationId xmlns:a16="http://schemas.microsoft.com/office/drawing/2014/main" id="{BEB538EB-8EDA-B840-94F2-BADE1C27CEA1}"/>
                      </a:ext>
                    </a:extLst>
                  </p:cNvPr>
                  <p:cNvSpPr/>
                  <p:nvPr/>
                </p:nvSpPr>
                <p:spPr>
                  <a:xfrm>
                    <a:off x="3058596" y="5216461"/>
                    <a:ext cx="643902" cy="643902"/>
                  </a:xfrm>
                  <a:prstGeom prst="ellipse">
                    <a:avLst/>
                  </a:prstGeom>
                  <a:solidFill>
                    <a:srgbClr val="C7D3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1050" b="1" dirty="0">
                        <a:latin typeface="Arial" pitchFamily="34" charset="0"/>
                        <a:cs typeface="Arial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24" name="TextBox 49">
                    <a:extLst>
                      <a:ext uri="{FF2B5EF4-FFF2-40B4-BE49-F238E27FC236}">
                        <a16:creationId xmlns:a16="http://schemas.microsoft.com/office/drawing/2014/main" id="{E251C625-526D-9F4B-B692-C8EE5D7AC86B}"/>
                      </a:ext>
                    </a:extLst>
                  </p:cNvPr>
                  <p:cNvSpPr txBox="1"/>
                  <p:nvPr/>
                </p:nvSpPr>
                <p:spPr>
                  <a:xfrm>
                    <a:off x="602803" y="5318878"/>
                    <a:ext cx="2338131" cy="43906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r"/>
                    <a:r>
                      <a:rPr lang="en-US" b="1" kern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rPr>
                      <a:t>Visualization</a:t>
                    </a:r>
                  </a:p>
                </p:txBody>
              </p:sp>
            </p:grpSp>
            <p:sp>
              <p:nvSpPr>
                <p:cNvPr id="38" name="Google Shape;494;p33">
                  <a:extLst>
                    <a:ext uri="{FF2B5EF4-FFF2-40B4-BE49-F238E27FC236}">
                      <a16:creationId xmlns:a16="http://schemas.microsoft.com/office/drawing/2014/main" id="{E1E7CDD2-467D-A541-9603-174C02A9A717}"/>
                    </a:ext>
                  </a:extLst>
                </p:cNvPr>
                <p:cNvSpPr/>
                <p:nvPr/>
              </p:nvSpPr>
              <p:spPr>
                <a:xfrm>
                  <a:off x="6452105" y="3820244"/>
                  <a:ext cx="2362267" cy="203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rgbClr val="8BAB42"/>
                </a:solidFill>
                <a:ln w="9525" cap="flat" cmpd="sng">
                  <a:solidFill>
                    <a:srgbClr val="92A8C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050">
                    <a:solidFill>
                      <a:srgbClr val="3F537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pic>
            <p:nvPicPr>
              <p:cNvPr id="40" name="Picture 4">
                <a:extLst>
                  <a:ext uri="{FF2B5EF4-FFF2-40B4-BE49-F238E27FC236}">
                    <a16:creationId xmlns:a16="http://schemas.microsoft.com/office/drawing/2014/main" id="{426AE888-1F14-724D-BB86-173EF031CF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4186345" y="4199394"/>
                <a:ext cx="1297711" cy="1488747"/>
              </a:xfrm>
              <a:prstGeom prst="rect">
                <a:avLst/>
              </a:prstGeom>
              <a:noFill/>
              <a:ln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https://www.rstudio.com/wp-content/uploads/2014/04/shiny.png">
                <a:extLst>
                  <a:ext uri="{FF2B5EF4-FFF2-40B4-BE49-F238E27FC236}">
                    <a16:creationId xmlns:a16="http://schemas.microsoft.com/office/drawing/2014/main" id="{5646BCC8-3DC1-6C4F-8366-975B6DD12C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4586" y="1770496"/>
                <a:ext cx="1108949" cy="1285236"/>
              </a:xfrm>
              <a:prstGeom prst="rect">
                <a:avLst/>
              </a:prstGeom>
              <a:noFill/>
              <a:ln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Imagen 41">
                <a:extLst>
                  <a:ext uri="{FF2B5EF4-FFF2-40B4-BE49-F238E27FC236}">
                    <a16:creationId xmlns:a16="http://schemas.microsoft.com/office/drawing/2014/main" id="{5CD205C2-B6AB-D743-A844-2883ED20C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8583" y="3430019"/>
                <a:ext cx="1013569" cy="780450"/>
              </a:xfrm>
              <a:prstGeom prst="rect">
                <a:avLst/>
              </a:prstGeom>
              <a:effectLst>
                <a:glow rad="101600">
                  <a:schemeClr val="bg1">
                    <a:alpha val="60000"/>
                  </a:schemeClr>
                </a:glow>
              </a:effectLst>
            </p:spPr>
          </p:pic>
        </p:grp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3840DE36-0E49-DD44-B0C6-438E14BCA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17" t="23446" r="33011" b="16360"/>
            <a:stretch/>
          </p:blipFill>
          <p:spPr>
            <a:xfrm>
              <a:off x="4945765" y="2973028"/>
              <a:ext cx="1356876" cy="981136"/>
            </a:xfrm>
            <a:prstGeom prst="rect">
              <a:avLst/>
            </a:prstGeom>
          </p:spPr>
        </p:pic>
      </p:grpSp>
      <p:pic>
        <p:nvPicPr>
          <p:cNvPr id="44" name="Imagen 43">
            <a:extLst>
              <a:ext uri="{FF2B5EF4-FFF2-40B4-BE49-F238E27FC236}">
                <a16:creationId xmlns:a16="http://schemas.microsoft.com/office/drawing/2014/main" id="{024A1C22-B827-E34B-A51E-6C5877939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6027" y="736646"/>
            <a:ext cx="2995505" cy="179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Google Shape;213;p13">
            <a:extLst>
              <a:ext uri="{FF2B5EF4-FFF2-40B4-BE49-F238E27FC236}">
                <a16:creationId xmlns:a16="http://schemas.microsoft.com/office/drawing/2014/main" id="{378D9DBB-99CF-A34C-BD2A-08B3CDA752E8}"/>
              </a:ext>
            </a:extLst>
          </p:cNvPr>
          <p:cNvSpPr txBox="1">
            <a:spLocks/>
          </p:cNvSpPr>
          <p:nvPr/>
        </p:nvSpPr>
        <p:spPr>
          <a:xfrm>
            <a:off x="5983368" y="3112865"/>
            <a:ext cx="3160631" cy="6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s-ES" sz="2200" dirty="0" err="1">
                <a:solidFill>
                  <a:srgbClr val="0070C0"/>
                </a:solidFill>
              </a:rPr>
              <a:t>Supplementary</a:t>
            </a:r>
            <a:r>
              <a:rPr lang="es-ES" sz="2200" dirty="0">
                <a:solidFill>
                  <a:srgbClr val="0070C0"/>
                </a:solidFill>
              </a:rPr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325882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55;p24">
            <a:extLst>
              <a:ext uri="{FF2B5EF4-FFF2-40B4-BE49-F238E27FC236}">
                <a16:creationId xmlns:a16="http://schemas.microsoft.com/office/drawing/2014/main" id="{FE06AE0A-370F-CC4F-ADC3-4FA3148F0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4) REPRODUCIBILITY AND DISSEMINATION</a:t>
            </a:r>
            <a:endParaRPr sz="2800" dirty="0"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2ED81A-76C3-094D-8883-DA87AD49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3" y="623059"/>
            <a:ext cx="6091882" cy="452044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A2A2715-A88E-0E46-88F7-D050D336661B}"/>
              </a:ext>
            </a:extLst>
          </p:cNvPr>
          <p:cNvSpPr/>
          <p:nvPr/>
        </p:nvSpPr>
        <p:spPr>
          <a:xfrm>
            <a:off x="532154" y="4557757"/>
            <a:ext cx="5893358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https://modeling-jesus-rojo.shinyapps.io/result_app2/</a:t>
            </a:r>
            <a:endParaRPr lang="en-GB" dirty="0"/>
          </a:p>
        </p:txBody>
      </p:sp>
      <p:sp>
        <p:nvSpPr>
          <p:cNvPr id="8" name="Google Shape;500;p18">
            <a:extLst>
              <a:ext uri="{FF2B5EF4-FFF2-40B4-BE49-F238E27FC236}">
                <a16:creationId xmlns:a16="http://schemas.microsoft.com/office/drawing/2014/main" id="{59164726-DCBC-2448-A1EB-AFFA4F706F4F}"/>
              </a:ext>
            </a:extLst>
          </p:cNvPr>
          <p:cNvSpPr txBox="1">
            <a:spLocks/>
          </p:cNvSpPr>
          <p:nvPr/>
        </p:nvSpPr>
        <p:spPr>
          <a:xfrm>
            <a:off x="6237428" y="1680519"/>
            <a:ext cx="2792272" cy="282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-355600">
              <a:buSzPts val="2000"/>
            </a:pPr>
            <a:r>
              <a:rPr lang="es-ES" sz="1200" dirty="0" err="1"/>
              <a:t>Pollen</a:t>
            </a:r>
            <a:r>
              <a:rPr lang="es-ES" sz="1200" dirty="0"/>
              <a:t> </a:t>
            </a:r>
            <a:r>
              <a:rPr lang="es-ES" sz="1200" dirty="0" err="1"/>
              <a:t>type</a:t>
            </a:r>
            <a:endParaRPr lang="es-ES" sz="1200" dirty="0"/>
          </a:p>
          <a:p>
            <a:pPr indent="-355600">
              <a:buSzPts val="2000"/>
            </a:pPr>
            <a:endParaRPr lang="es-ES" sz="1200" dirty="0"/>
          </a:p>
          <a:p>
            <a:pPr indent="-355600">
              <a:buSzPts val="2000"/>
            </a:pPr>
            <a:r>
              <a:rPr lang="es-ES" sz="1200" dirty="0" err="1"/>
              <a:t>Minimum</a:t>
            </a:r>
            <a:r>
              <a:rPr lang="es-ES" sz="1200" dirty="0"/>
              <a:t> </a:t>
            </a:r>
            <a:r>
              <a:rPr lang="es-ES" sz="1200" dirty="0" err="1"/>
              <a:t>pollen</a:t>
            </a:r>
            <a:r>
              <a:rPr lang="es-ES" sz="1200" dirty="0"/>
              <a:t> </a:t>
            </a:r>
            <a:r>
              <a:rPr lang="es-ES" sz="1200" dirty="0" err="1"/>
              <a:t>concentration</a:t>
            </a:r>
            <a:r>
              <a:rPr lang="es-ES" sz="1200" dirty="0"/>
              <a:t> </a:t>
            </a:r>
            <a:r>
              <a:rPr lang="es-ES" sz="1200" dirty="0" err="1"/>
              <a:t>considered</a:t>
            </a:r>
            <a:r>
              <a:rPr lang="es-ES" sz="1200" dirty="0"/>
              <a:t> (to </a:t>
            </a:r>
            <a:r>
              <a:rPr lang="es-ES" sz="1200" dirty="0" err="1"/>
              <a:t>assure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quality</a:t>
            </a:r>
            <a:r>
              <a:rPr lang="es-ES" sz="1200" dirty="0"/>
              <a:t> of </a:t>
            </a:r>
            <a:r>
              <a:rPr lang="es-ES" sz="1200" dirty="0" err="1"/>
              <a:t>the</a:t>
            </a:r>
            <a:r>
              <a:rPr lang="es-ES" sz="1200" dirty="0"/>
              <a:t> data</a:t>
            </a:r>
          </a:p>
          <a:p>
            <a:pPr indent="-355600">
              <a:buSzPts val="2000"/>
            </a:pPr>
            <a:endParaRPr lang="es-ES" sz="1200" dirty="0"/>
          </a:p>
          <a:p>
            <a:pPr indent="-355600">
              <a:buSzPts val="2000"/>
            </a:pPr>
            <a:r>
              <a:rPr lang="es-ES" sz="1200" dirty="0" err="1"/>
              <a:t>Distance</a:t>
            </a:r>
            <a:r>
              <a:rPr lang="es-ES" sz="1200" dirty="0"/>
              <a:t> </a:t>
            </a:r>
            <a:r>
              <a:rPr lang="es-ES" sz="1200" dirty="0" err="1"/>
              <a:t>between</a:t>
            </a:r>
            <a:r>
              <a:rPr lang="es-ES" sz="1200" dirty="0"/>
              <a:t> </a:t>
            </a:r>
            <a:r>
              <a:rPr lang="es-ES" sz="1200" dirty="0" err="1"/>
              <a:t>paired</a:t>
            </a:r>
            <a:r>
              <a:rPr lang="es-ES" sz="1200" dirty="0"/>
              <a:t> </a:t>
            </a:r>
            <a:r>
              <a:rPr lang="es-ES" sz="1200" dirty="0" err="1"/>
              <a:t>stations</a:t>
            </a:r>
            <a:endParaRPr lang="es-ES" sz="1200" dirty="0"/>
          </a:p>
          <a:p>
            <a:pPr indent="-355600">
              <a:buSzPts val="2000"/>
            </a:pPr>
            <a:endParaRPr lang="es-ES" sz="1200" dirty="0"/>
          </a:p>
          <a:p>
            <a:pPr indent="-355600">
              <a:buSzPts val="2000"/>
            </a:pPr>
            <a:r>
              <a:rPr lang="es-ES" sz="1200" dirty="0" err="1"/>
              <a:t>Correlation</a:t>
            </a:r>
            <a:r>
              <a:rPr lang="es-ES" sz="1200" dirty="0"/>
              <a:t> </a:t>
            </a:r>
            <a:r>
              <a:rPr lang="es-ES" sz="1200" dirty="0" err="1"/>
              <a:t>between</a:t>
            </a:r>
            <a:r>
              <a:rPr lang="es-ES" sz="1200" dirty="0"/>
              <a:t> </a:t>
            </a:r>
            <a:r>
              <a:rPr lang="es-ES" sz="1200" dirty="0" err="1"/>
              <a:t>paired</a:t>
            </a:r>
            <a:r>
              <a:rPr lang="es-ES" sz="1200" dirty="0"/>
              <a:t> </a:t>
            </a:r>
            <a:r>
              <a:rPr lang="es-ES" sz="1200" dirty="0" err="1"/>
              <a:t>stations</a:t>
            </a:r>
            <a:r>
              <a:rPr lang="es-ES" sz="1200" dirty="0"/>
              <a:t> (to </a:t>
            </a:r>
            <a:r>
              <a:rPr lang="es-ES" sz="1200" dirty="0" err="1"/>
              <a:t>assure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quality</a:t>
            </a:r>
            <a:r>
              <a:rPr lang="es-ES" sz="1200" dirty="0"/>
              <a:t> of </a:t>
            </a:r>
            <a:r>
              <a:rPr lang="es-ES" sz="1200" dirty="0" err="1"/>
              <a:t>the</a:t>
            </a:r>
            <a:r>
              <a:rPr lang="es-ES" sz="1200" dirty="0"/>
              <a:t> data)</a:t>
            </a:r>
          </a:p>
        </p:txBody>
      </p:sp>
      <p:sp>
        <p:nvSpPr>
          <p:cNvPr id="9" name="Google Shape;524;p20">
            <a:extLst>
              <a:ext uri="{FF2B5EF4-FFF2-40B4-BE49-F238E27FC236}">
                <a16:creationId xmlns:a16="http://schemas.microsoft.com/office/drawing/2014/main" id="{A36A9EC8-9E19-BB47-B978-077138DEAB18}"/>
              </a:ext>
            </a:extLst>
          </p:cNvPr>
          <p:cNvSpPr txBox="1">
            <a:spLocks/>
          </p:cNvSpPr>
          <p:nvPr/>
        </p:nvSpPr>
        <p:spPr>
          <a:xfrm>
            <a:off x="6364443" y="1056455"/>
            <a:ext cx="2708184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 sz="1800" dirty="0" err="1"/>
              <a:t>Customizable</a:t>
            </a:r>
            <a:r>
              <a:rPr lang="es-ES" sz="1800" dirty="0"/>
              <a:t> </a:t>
            </a:r>
            <a:r>
              <a:rPr lang="es-ES" sz="1800" dirty="0" err="1"/>
              <a:t>parameters</a:t>
            </a:r>
            <a:endParaRPr lang="es-ES" sz="1800" dirty="0"/>
          </a:p>
          <a:p>
            <a:r>
              <a:rPr lang="es-ES" sz="1800" dirty="0" err="1"/>
              <a:t>Select</a:t>
            </a:r>
            <a:r>
              <a:rPr lang="es-ES" sz="1800" dirty="0"/>
              <a:t> box and sliders</a:t>
            </a:r>
          </a:p>
        </p:txBody>
      </p:sp>
      <p:pic>
        <p:nvPicPr>
          <p:cNvPr id="10" name="Picture 2" descr="https://www.rstudio.com/wp-content/uploads/2014/04/shiny.png">
            <a:extLst>
              <a:ext uri="{FF2B5EF4-FFF2-40B4-BE49-F238E27FC236}">
                <a16:creationId xmlns:a16="http://schemas.microsoft.com/office/drawing/2014/main" id="{FECBE120-42CB-4145-B205-A16003F6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822" y="253568"/>
            <a:ext cx="729953" cy="845992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C0A198-E50F-294F-A23B-56DF0C74A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954" y="216063"/>
            <a:ext cx="929610" cy="71580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9536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 err="1"/>
              <a:t>jesrojo@ucm.es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C0657E-29F7-BD41-A734-C798BD6C7C70}"/>
              </a:ext>
            </a:extLst>
          </p:cNvPr>
          <p:cNvSpPr txBox="1"/>
          <p:nvPr/>
        </p:nvSpPr>
        <p:spPr>
          <a:xfrm>
            <a:off x="7266094" y="4856932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b="1" dirty="0" err="1">
                <a:solidFill>
                  <a:schemeClr val="bg1"/>
                </a:solidFill>
              </a:rPr>
              <a:t>SlidesCarnival</a:t>
            </a:r>
            <a:endParaRPr lang="es-ES_tradnl" sz="1200" b="1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17208E4-3823-FB44-B89B-CABD307199D0}"/>
              </a:ext>
            </a:extLst>
          </p:cNvPr>
          <p:cNvSpPr/>
          <p:nvPr/>
        </p:nvSpPr>
        <p:spPr>
          <a:xfrm>
            <a:off x="803787" y="3744429"/>
            <a:ext cx="7536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Helvetica" pitchFamily="2" charset="0"/>
              </a:rPr>
              <a:t>The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work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was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funded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by</a:t>
            </a:r>
            <a:r>
              <a:rPr lang="es-ES" dirty="0">
                <a:latin typeface="Helvetica" pitchFamily="2" charset="0"/>
              </a:rPr>
              <a:t> ZAUM (Center of </a:t>
            </a:r>
            <a:r>
              <a:rPr lang="es-ES" dirty="0" err="1">
                <a:latin typeface="Helvetica" pitchFamily="2" charset="0"/>
              </a:rPr>
              <a:t>Allergy</a:t>
            </a:r>
            <a:r>
              <a:rPr lang="es-ES" dirty="0">
                <a:latin typeface="Helvetica" pitchFamily="2" charset="0"/>
              </a:rPr>
              <a:t> &amp; </a:t>
            </a:r>
            <a:r>
              <a:rPr lang="es-ES" dirty="0" err="1">
                <a:latin typeface="Helvetica" pitchFamily="2" charset="0"/>
              </a:rPr>
              <a:t>Environment</a:t>
            </a:r>
            <a:r>
              <a:rPr lang="es-ES" dirty="0">
                <a:latin typeface="Helvetica" pitchFamily="2" charset="0"/>
              </a:rPr>
              <a:t>) of </a:t>
            </a:r>
            <a:r>
              <a:rPr lang="es-ES" dirty="0" err="1">
                <a:latin typeface="Helvetica" pitchFamily="2" charset="0"/>
              </a:rPr>
              <a:t>the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Technical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University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Munich</a:t>
            </a:r>
            <a:r>
              <a:rPr lang="es-ES" dirty="0">
                <a:latin typeface="Helvetica" pitchFamily="2" charset="0"/>
              </a:rPr>
              <a:t>/</a:t>
            </a:r>
            <a:r>
              <a:rPr lang="es-ES" dirty="0" err="1">
                <a:latin typeface="Helvetica" pitchFamily="2" charset="0"/>
              </a:rPr>
              <a:t>Helmholtz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Zentrum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Munich</a:t>
            </a:r>
            <a:r>
              <a:rPr lang="es-ES" dirty="0">
                <a:latin typeface="Helvetica" pitchFamily="2" charset="0"/>
              </a:rPr>
              <a:t> and </a:t>
            </a:r>
            <a:r>
              <a:rPr lang="es-ES" dirty="0" err="1">
                <a:latin typeface="Helvetica" pitchFamily="2" charset="0"/>
              </a:rPr>
              <a:t>the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Bavarian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State</a:t>
            </a:r>
            <a:r>
              <a:rPr lang="es-ES" dirty="0">
                <a:latin typeface="Helvetica" pitchFamily="2" charset="0"/>
              </a:rPr>
              <a:t> </a:t>
            </a:r>
            <a:r>
              <a:rPr lang="es-ES" dirty="0" err="1">
                <a:latin typeface="Helvetica" pitchFamily="2" charset="0"/>
              </a:rPr>
              <a:t>Ministry</a:t>
            </a:r>
            <a:r>
              <a:rPr lang="es-ES" dirty="0">
                <a:latin typeface="Helvetica" pitchFamily="2" charset="0"/>
              </a:rPr>
              <a:t> of </a:t>
            </a:r>
            <a:r>
              <a:rPr lang="es-ES" dirty="0" err="1">
                <a:latin typeface="Helvetica" pitchFamily="2" charset="0"/>
              </a:rPr>
              <a:t>Health</a:t>
            </a:r>
            <a:r>
              <a:rPr lang="es-ES" dirty="0">
                <a:latin typeface="Helvetica" pitchFamily="2" charset="0"/>
              </a:rPr>
              <a:t> and </a:t>
            </a:r>
            <a:r>
              <a:rPr lang="es-ES" dirty="0" err="1">
                <a:latin typeface="Helvetica" pitchFamily="2" charset="0"/>
              </a:rPr>
              <a:t>Care</a:t>
            </a:r>
            <a:endParaRPr lang="es-ES" dirty="0">
              <a:effectLst/>
              <a:latin typeface="Helvetica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121522-323C-634A-88F0-6D216C721F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5583" y="172692"/>
            <a:ext cx="1032997" cy="949121"/>
          </a:xfrm>
          <a:prstGeom prst="rect">
            <a:avLst/>
          </a:prstGeom>
        </p:spPr>
      </p:pic>
      <p:pic>
        <p:nvPicPr>
          <p:cNvPr id="8" name="Picture 2" descr="Convocatoria de plazas de profesores interinos, Universidad de Málaga  (España) | ICSH">
            <a:extLst>
              <a:ext uri="{FF2B5EF4-FFF2-40B4-BE49-F238E27FC236}">
                <a16:creationId xmlns:a16="http://schemas.microsoft.com/office/drawing/2014/main" id="{412E8B6F-EA39-3E4C-A3D6-FB0044255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838" y="1278550"/>
            <a:ext cx="1180486" cy="118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67 plazas de Personal Administrativo y Servicios (Universidad de Córdoba) |  SINTEF">
            <a:extLst>
              <a:ext uri="{FF2B5EF4-FFF2-40B4-BE49-F238E27FC236}">
                <a16:creationId xmlns:a16="http://schemas.microsoft.com/office/drawing/2014/main" id="{567D87C1-EABA-AD40-8DBF-34DAFBE69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01" y="2460095"/>
            <a:ext cx="1639759" cy="110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1.png">
            <a:extLst>
              <a:ext uri="{FF2B5EF4-FFF2-40B4-BE49-F238E27FC236}">
                <a16:creationId xmlns:a16="http://schemas.microsoft.com/office/drawing/2014/main" id="{BF145A4A-B5F0-D14C-B810-00EF3386D0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17" t="5112" r="3546" b="12975"/>
          <a:stretch>
            <a:fillRect/>
          </a:stretch>
        </p:blipFill>
        <p:spPr>
          <a:xfrm>
            <a:off x="314503" y="778609"/>
            <a:ext cx="978569" cy="757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3.png" descr="TUMLogo_oZ_Vollfl_blau_RGB.png">
            <a:extLst>
              <a:ext uri="{FF2B5EF4-FFF2-40B4-BE49-F238E27FC236}">
                <a16:creationId xmlns:a16="http://schemas.microsoft.com/office/drawing/2014/main" id="{500A0BFD-2CAC-6849-8707-8133A9919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03" y="2064139"/>
            <a:ext cx="885032" cy="468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4"/>
          <p:cNvGrpSpPr/>
          <p:nvPr/>
        </p:nvGrpSpPr>
        <p:grpSpPr>
          <a:xfrm>
            <a:off x="3844549" y="3126202"/>
            <a:ext cx="599842" cy="589958"/>
            <a:chOff x="1244325" y="4999400"/>
            <a:chExt cx="444525" cy="437200"/>
          </a:xfrm>
        </p:grpSpPr>
        <p:sp>
          <p:nvSpPr>
            <p:cNvPr id="563" name="Google Shape;563;p2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4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9" name="Google Shape;569;p2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24"/>
          <p:cNvSpPr/>
          <p:nvPr/>
        </p:nvSpPr>
        <p:spPr>
          <a:xfrm>
            <a:off x="5213649" y="2080225"/>
            <a:ext cx="300114" cy="27302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E025F5-D51F-5845-AB15-31EC2EA9D532}"/>
              </a:ext>
            </a:extLst>
          </p:cNvPr>
          <p:cNvGrpSpPr/>
          <p:nvPr/>
        </p:nvGrpSpPr>
        <p:grpSpPr>
          <a:xfrm>
            <a:off x="2801895" y="788300"/>
            <a:ext cx="3540210" cy="3566899"/>
            <a:chOff x="2789946" y="856258"/>
            <a:chExt cx="3540210" cy="3566899"/>
          </a:xfrm>
          <a:solidFill>
            <a:schemeClr val="accent2"/>
          </a:solidFill>
        </p:grpSpPr>
        <p:sp>
          <p:nvSpPr>
            <p:cNvPr id="557" name="Google Shape;557;p24"/>
            <p:cNvSpPr/>
            <p:nvPr/>
          </p:nvSpPr>
          <p:spPr>
            <a:xfrm rot="5400000">
              <a:off x="2789946" y="856258"/>
              <a:ext cx="1706700" cy="1706700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7;p24">
              <a:extLst>
                <a:ext uri="{FF2B5EF4-FFF2-40B4-BE49-F238E27FC236}">
                  <a16:creationId xmlns:a16="http://schemas.microsoft.com/office/drawing/2014/main" id="{F3D708F7-0888-7243-8521-52D01B42C09C}"/>
                </a:ext>
              </a:extLst>
            </p:cNvPr>
            <p:cNvSpPr/>
            <p:nvPr/>
          </p:nvSpPr>
          <p:spPr>
            <a:xfrm rot="10800000">
              <a:off x="4623456" y="856258"/>
              <a:ext cx="1706700" cy="1706700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57;p24">
              <a:extLst>
                <a:ext uri="{FF2B5EF4-FFF2-40B4-BE49-F238E27FC236}">
                  <a16:creationId xmlns:a16="http://schemas.microsoft.com/office/drawing/2014/main" id="{C6B65CDD-94DB-F64D-84D3-730A3576FBA4}"/>
                </a:ext>
              </a:extLst>
            </p:cNvPr>
            <p:cNvSpPr/>
            <p:nvPr/>
          </p:nvSpPr>
          <p:spPr>
            <a:xfrm>
              <a:off x="2789946" y="2716457"/>
              <a:ext cx="1706700" cy="1706700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7;p24">
              <a:extLst>
                <a:ext uri="{FF2B5EF4-FFF2-40B4-BE49-F238E27FC236}">
                  <a16:creationId xmlns:a16="http://schemas.microsoft.com/office/drawing/2014/main" id="{25808A8F-4CB0-654E-A476-E215BE1A060E}"/>
                </a:ext>
              </a:extLst>
            </p:cNvPr>
            <p:cNvSpPr/>
            <p:nvPr/>
          </p:nvSpPr>
          <p:spPr>
            <a:xfrm rot="16200000">
              <a:off x="4623456" y="2716457"/>
              <a:ext cx="1706700" cy="1706700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áfico 3" descr="Parcialmente soleado con relleno sólido">
            <a:extLst>
              <a:ext uri="{FF2B5EF4-FFF2-40B4-BE49-F238E27FC236}">
                <a16:creationId xmlns:a16="http://schemas.microsoft.com/office/drawing/2014/main" id="{81B21F78-D979-1D4A-A797-15A61D30E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1497" y="1031044"/>
            <a:ext cx="1306907" cy="1306907"/>
          </a:xfrm>
          <a:prstGeom prst="rect">
            <a:avLst/>
          </a:prstGeom>
        </p:spPr>
      </p:pic>
      <p:pic>
        <p:nvPicPr>
          <p:cNvPr id="8" name="Gráfico 7" descr="Corazón con pulso con relleno sólido">
            <a:extLst>
              <a:ext uri="{FF2B5EF4-FFF2-40B4-BE49-F238E27FC236}">
                <a16:creationId xmlns:a16="http://schemas.microsoft.com/office/drawing/2014/main" id="{271C54BD-66DA-E641-A287-457DC6BC9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8201" y="985936"/>
            <a:ext cx="1486190" cy="1486190"/>
          </a:xfrm>
          <a:prstGeom prst="rect">
            <a:avLst/>
          </a:prstGeom>
        </p:spPr>
      </p:pic>
      <p:sp>
        <p:nvSpPr>
          <p:cNvPr id="31" name="Google Shape;523;p20">
            <a:extLst>
              <a:ext uri="{FF2B5EF4-FFF2-40B4-BE49-F238E27FC236}">
                <a16:creationId xmlns:a16="http://schemas.microsoft.com/office/drawing/2014/main" id="{963B0D94-003E-8643-AECF-73BE250FF0DC}"/>
              </a:ext>
            </a:extLst>
          </p:cNvPr>
          <p:cNvSpPr txBox="1">
            <a:spLocks/>
          </p:cNvSpPr>
          <p:nvPr/>
        </p:nvSpPr>
        <p:spPr>
          <a:xfrm>
            <a:off x="826151" y="798110"/>
            <a:ext cx="1606378" cy="586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s-ES" sz="2800" b="1" dirty="0" err="1"/>
              <a:t>Public</a:t>
            </a:r>
            <a:r>
              <a:rPr lang="es-ES" sz="2800" b="1" dirty="0"/>
              <a:t> </a:t>
            </a:r>
            <a:r>
              <a:rPr lang="es-ES" sz="2800" b="1" dirty="0" err="1"/>
              <a:t>Health</a:t>
            </a:r>
            <a:endParaRPr lang="es-ES" sz="2800" b="1" dirty="0"/>
          </a:p>
        </p:txBody>
      </p:sp>
      <p:sp>
        <p:nvSpPr>
          <p:cNvPr id="32" name="Google Shape;523;p20">
            <a:extLst>
              <a:ext uri="{FF2B5EF4-FFF2-40B4-BE49-F238E27FC236}">
                <a16:creationId xmlns:a16="http://schemas.microsoft.com/office/drawing/2014/main" id="{0ADD19B6-E8C6-BE4B-AF06-FAF8823E2751}"/>
              </a:ext>
            </a:extLst>
          </p:cNvPr>
          <p:cNvSpPr txBox="1">
            <a:spLocks/>
          </p:cNvSpPr>
          <p:nvPr/>
        </p:nvSpPr>
        <p:spPr>
          <a:xfrm>
            <a:off x="5997138" y="788299"/>
            <a:ext cx="2268134" cy="586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600"/>
              </a:spcBef>
            </a:pPr>
            <a:r>
              <a:rPr lang="es-ES" sz="2700" b="1" dirty="0" err="1"/>
              <a:t>Climate</a:t>
            </a:r>
            <a:r>
              <a:rPr lang="es-ES" sz="2700" b="1" dirty="0"/>
              <a:t> </a:t>
            </a:r>
            <a:r>
              <a:rPr lang="es-ES" sz="2700" b="1" dirty="0" err="1"/>
              <a:t>change</a:t>
            </a:r>
            <a:endParaRPr lang="es-ES" sz="2700" b="1" dirty="0"/>
          </a:p>
        </p:txBody>
      </p:sp>
      <p:sp>
        <p:nvSpPr>
          <p:cNvPr id="33" name="Google Shape;523;p20">
            <a:extLst>
              <a:ext uri="{FF2B5EF4-FFF2-40B4-BE49-F238E27FC236}">
                <a16:creationId xmlns:a16="http://schemas.microsoft.com/office/drawing/2014/main" id="{9F0BDE9F-337D-EF41-AA21-0634261F09EF}"/>
              </a:ext>
            </a:extLst>
          </p:cNvPr>
          <p:cNvSpPr txBox="1">
            <a:spLocks/>
          </p:cNvSpPr>
          <p:nvPr/>
        </p:nvSpPr>
        <p:spPr>
          <a:xfrm>
            <a:off x="6361226" y="3030323"/>
            <a:ext cx="2346330" cy="586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600"/>
              </a:spcBef>
            </a:pPr>
            <a:r>
              <a:rPr lang="es-ES" sz="2700" b="1" dirty="0" err="1"/>
              <a:t>Plant</a:t>
            </a:r>
            <a:r>
              <a:rPr lang="es-ES" sz="2700" b="1" dirty="0"/>
              <a:t> </a:t>
            </a:r>
            <a:r>
              <a:rPr lang="es-ES" sz="2700" b="1" dirty="0" err="1"/>
              <a:t>conservation</a:t>
            </a:r>
            <a:endParaRPr lang="es-ES" sz="2700" b="1" dirty="0"/>
          </a:p>
        </p:txBody>
      </p:sp>
      <p:pic>
        <p:nvPicPr>
          <p:cNvPr id="10" name="Gráfico 9" descr="Mano abierta con planta con relleno sólido">
            <a:extLst>
              <a:ext uri="{FF2B5EF4-FFF2-40B4-BE49-F238E27FC236}">
                <a16:creationId xmlns:a16="http://schemas.microsoft.com/office/drawing/2014/main" id="{C554C80E-CD44-3847-ADFD-8A9B2CE24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9689" y="2813741"/>
            <a:ext cx="1298715" cy="1298715"/>
          </a:xfrm>
          <a:prstGeom prst="rect">
            <a:avLst/>
          </a:prstGeom>
        </p:spPr>
      </p:pic>
      <p:pic>
        <p:nvPicPr>
          <p:cNvPr id="12" name="Gráfico 11" descr="Cultivos con relleno sólido">
            <a:extLst>
              <a:ext uri="{FF2B5EF4-FFF2-40B4-BE49-F238E27FC236}">
                <a16:creationId xmlns:a16="http://schemas.microsoft.com/office/drawing/2014/main" id="{5BC14C5C-94A8-DD45-9E2C-65E66DD15A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93680" y="2813741"/>
            <a:ext cx="1185494" cy="1185494"/>
          </a:xfrm>
          <a:prstGeom prst="rect">
            <a:avLst/>
          </a:prstGeom>
        </p:spPr>
      </p:pic>
      <p:sp>
        <p:nvSpPr>
          <p:cNvPr id="38" name="Google Shape;523;p20">
            <a:extLst>
              <a:ext uri="{FF2B5EF4-FFF2-40B4-BE49-F238E27FC236}">
                <a16:creationId xmlns:a16="http://schemas.microsoft.com/office/drawing/2014/main" id="{FFCEE4D0-74A5-024D-A4D3-3B43267DBE26}"/>
              </a:ext>
            </a:extLst>
          </p:cNvPr>
          <p:cNvSpPr txBox="1">
            <a:spLocks/>
          </p:cNvSpPr>
          <p:nvPr/>
        </p:nvSpPr>
        <p:spPr>
          <a:xfrm>
            <a:off x="455443" y="3030323"/>
            <a:ext cx="2346330" cy="586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s-ES" sz="2700" b="1" dirty="0" err="1"/>
              <a:t>Crop</a:t>
            </a:r>
            <a:r>
              <a:rPr lang="es-ES" sz="2700" b="1" dirty="0"/>
              <a:t> </a:t>
            </a:r>
            <a:r>
              <a:rPr lang="es-ES" sz="2700" b="1" dirty="0" err="1"/>
              <a:t>production</a:t>
            </a:r>
            <a:endParaRPr lang="es-ES" sz="2700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946BAC3-610A-C441-A897-C45C377EC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55D"/>
              </a:clrFrom>
              <a:clrTo>
                <a:srgbClr val="00055D">
                  <a:alpha val="0"/>
                </a:srgbClr>
              </a:clrTo>
            </a:clrChange>
          </a:blip>
          <a:stretch>
            <a:fillRect/>
          </a:stretch>
        </p:blipFill>
        <p:spPr>
          <a:xfrm rot="10275054">
            <a:off x="5907171" y="1656292"/>
            <a:ext cx="1083773" cy="91376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53CFFFB-F34F-BE4D-B914-B0427124D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55D"/>
              </a:clrFrom>
              <a:clrTo>
                <a:srgbClr val="00055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134" y="2746448"/>
            <a:ext cx="851238" cy="71771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17AE7589-0B8B-4F41-92DE-ABB7826E1B8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55D"/>
              </a:clrFrom>
              <a:clrTo>
                <a:srgbClr val="00055D">
                  <a:alpha val="0"/>
                </a:srgbClr>
              </a:clrTo>
            </a:clrChange>
          </a:blip>
          <a:stretch>
            <a:fillRect/>
          </a:stretch>
        </p:blipFill>
        <p:spPr>
          <a:xfrm rot="19872288">
            <a:off x="7250125" y="2216736"/>
            <a:ext cx="1083773" cy="91376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F58EF669-6230-D041-80EE-89E6B480A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55D"/>
              </a:clrFrom>
              <a:clrTo>
                <a:srgbClr val="00055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3265" y="2825739"/>
            <a:ext cx="485292" cy="40916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0AA9D382-43E7-6F45-9C8D-6651ED0EEF3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55D"/>
              </a:clrFrom>
              <a:clrTo>
                <a:srgbClr val="00055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0549" y="2632308"/>
            <a:ext cx="485292" cy="40916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3" name="Google Shape;555;p24">
            <a:extLst>
              <a:ext uri="{FF2B5EF4-FFF2-40B4-BE49-F238E27FC236}">
                <a16:creationId xmlns:a16="http://schemas.microsoft.com/office/drawing/2014/main" id="{8C420EF8-CE0F-7F4D-9C74-99419C8F6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AEROBIOLOGY</a:t>
            </a: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500;p18">
            <a:extLst>
              <a:ext uri="{FF2B5EF4-FFF2-40B4-BE49-F238E27FC236}">
                <a16:creationId xmlns:a16="http://schemas.microsoft.com/office/drawing/2014/main" id="{251BCA34-D168-2443-918D-16482DDDB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6862" y="649650"/>
            <a:ext cx="83439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s-ES" sz="1600" dirty="0" err="1"/>
              <a:t>Pollen</a:t>
            </a:r>
            <a:r>
              <a:rPr lang="es-ES" sz="1600" dirty="0"/>
              <a:t> </a:t>
            </a:r>
            <a:r>
              <a:rPr lang="es-ES" sz="1600" dirty="0" err="1"/>
              <a:t>monitoring</a:t>
            </a:r>
            <a:r>
              <a:rPr lang="es-ES" sz="1600" dirty="0"/>
              <a:t> </a:t>
            </a:r>
            <a:r>
              <a:rPr lang="es-ES" sz="1600" dirty="0" err="1"/>
              <a:t>networks</a:t>
            </a:r>
            <a:r>
              <a:rPr lang="es-ES" sz="1600" dirty="0"/>
              <a:t> </a:t>
            </a:r>
            <a:r>
              <a:rPr lang="es-ES" sz="1600" dirty="0" err="1"/>
              <a:t>around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world</a:t>
            </a:r>
            <a:r>
              <a:rPr lang="es-ES" sz="1600" dirty="0"/>
              <a:t> are </a:t>
            </a:r>
            <a:r>
              <a:rPr lang="es-ES" sz="1600" dirty="0" err="1"/>
              <a:t>mainly</a:t>
            </a:r>
            <a:r>
              <a:rPr lang="es-ES" sz="1600" dirty="0"/>
              <a:t> </a:t>
            </a:r>
            <a:r>
              <a:rPr lang="es-ES" sz="1600" dirty="0" err="1"/>
              <a:t>based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rooftop-located</a:t>
            </a:r>
            <a:r>
              <a:rPr lang="es-ES" sz="1600" dirty="0"/>
              <a:t> </a:t>
            </a:r>
            <a:r>
              <a:rPr lang="es-ES" sz="1600" dirty="0" err="1"/>
              <a:t>stations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buildings</a:t>
            </a:r>
            <a:endParaRPr lang="es-ES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s-ES" sz="1600" dirty="0" err="1"/>
              <a:t>Aerobiological</a:t>
            </a:r>
            <a:r>
              <a:rPr lang="es-ES" sz="1600" dirty="0"/>
              <a:t> </a:t>
            </a:r>
            <a:r>
              <a:rPr lang="es-ES" sz="1600" dirty="0" err="1"/>
              <a:t>databases</a:t>
            </a:r>
            <a:r>
              <a:rPr lang="es-ES" sz="1600" dirty="0"/>
              <a:t> are </a:t>
            </a:r>
            <a:r>
              <a:rPr lang="es-ES" sz="1600" dirty="0" err="1"/>
              <a:t>constantly</a:t>
            </a:r>
            <a:r>
              <a:rPr lang="es-ES" sz="1600" dirty="0"/>
              <a:t> </a:t>
            </a:r>
            <a:r>
              <a:rPr lang="es-ES" sz="1600" dirty="0" err="1"/>
              <a:t>increasing</a:t>
            </a:r>
            <a:r>
              <a:rPr lang="es-ES" sz="1600" dirty="0"/>
              <a:t> </a:t>
            </a:r>
            <a:r>
              <a:rPr lang="es-ES" sz="1600" dirty="0" err="1"/>
              <a:t>which</a:t>
            </a:r>
            <a:r>
              <a:rPr lang="es-ES" sz="1600" dirty="0"/>
              <a:t> </a:t>
            </a:r>
            <a:r>
              <a:rPr lang="es-ES" sz="1600" dirty="0" err="1"/>
              <a:t>require</a:t>
            </a:r>
            <a:r>
              <a:rPr lang="es-ES" sz="1600" dirty="0"/>
              <a:t> </a:t>
            </a:r>
            <a:r>
              <a:rPr lang="es-ES" sz="1600" dirty="0" err="1"/>
              <a:t>dynamic</a:t>
            </a:r>
            <a:r>
              <a:rPr lang="es-ES" sz="1600" dirty="0"/>
              <a:t> </a:t>
            </a:r>
            <a:r>
              <a:rPr lang="es-ES" sz="1600" dirty="0" err="1"/>
              <a:t>computational</a:t>
            </a:r>
            <a:r>
              <a:rPr lang="es-ES" sz="1600" dirty="0"/>
              <a:t> </a:t>
            </a:r>
            <a:r>
              <a:rPr lang="es-ES" sz="1600" dirty="0" err="1"/>
              <a:t>tools</a:t>
            </a:r>
            <a:r>
              <a:rPr lang="es-ES" sz="1600" dirty="0"/>
              <a:t> to be </a:t>
            </a:r>
            <a:r>
              <a:rPr lang="es-ES" sz="1600" dirty="0" err="1"/>
              <a:t>efficiently</a:t>
            </a:r>
            <a:r>
              <a:rPr lang="es-ES" sz="1600" dirty="0"/>
              <a:t> </a:t>
            </a:r>
            <a:r>
              <a:rPr lang="es-ES" sz="1600" dirty="0" err="1"/>
              <a:t>managed</a:t>
            </a:r>
            <a:endParaRPr sz="16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9B16662-E107-EC44-AFCF-139A784A7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324" y="1408568"/>
            <a:ext cx="4028091" cy="2433074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1FA41D-92D0-7E41-AA60-1D663EB345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3484" y="1154199"/>
            <a:ext cx="2740180" cy="991844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Google Shape;555;p24">
            <a:extLst>
              <a:ext uri="{FF2B5EF4-FFF2-40B4-BE49-F238E27FC236}">
                <a16:creationId xmlns:a16="http://schemas.microsoft.com/office/drawing/2014/main" id="{FE06AE0A-370F-CC4F-ADC3-4FA3148F0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BACKGROUND</a:t>
            </a:r>
            <a:endParaRPr sz="2800" dirty="0"/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E2E305CC-8E06-414C-9E8E-42B95E730A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08" r="10878" b="15453"/>
          <a:stretch/>
        </p:blipFill>
        <p:spPr>
          <a:xfrm>
            <a:off x="272561" y="1483958"/>
            <a:ext cx="2559129" cy="19253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0871853-A9D5-624F-A4CB-F36795A4D561}"/>
              </a:ext>
            </a:extLst>
          </p:cNvPr>
          <p:cNvSpPr txBox="1"/>
          <p:nvPr/>
        </p:nvSpPr>
        <p:spPr>
          <a:xfrm>
            <a:off x="272561" y="3391197"/>
            <a:ext cx="25591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300" b="1" dirty="0" err="1"/>
              <a:t>Spanish</a:t>
            </a:r>
            <a:r>
              <a:rPr lang="es-ES_tradnl" sz="1300" b="1" dirty="0"/>
              <a:t> </a:t>
            </a:r>
            <a:r>
              <a:rPr lang="es-ES_tradnl" sz="1300" b="1" dirty="0" err="1"/>
              <a:t>Aerobiology</a:t>
            </a:r>
            <a:r>
              <a:rPr lang="es-ES_tradnl" sz="1300" b="1" dirty="0"/>
              <a:t> Network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D4AD075-F0EF-9A47-8560-862192061069}"/>
              </a:ext>
            </a:extLst>
          </p:cNvPr>
          <p:cNvSpPr/>
          <p:nvPr/>
        </p:nvSpPr>
        <p:spPr>
          <a:xfrm>
            <a:off x="5034116" y="2290917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Gráfico 6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BB726370-BEDD-2B40-AA08-6370D792E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571679">
            <a:off x="4298575" y="1656767"/>
            <a:ext cx="914400" cy="914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05BED-657B-4248-9441-E953D6B2FA08}"/>
              </a:ext>
            </a:extLst>
          </p:cNvPr>
          <p:cNvSpPr txBox="1"/>
          <p:nvPr/>
        </p:nvSpPr>
        <p:spPr>
          <a:xfrm>
            <a:off x="1537480" y="1592850"/>
            <a:ext cx="169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b="1" i="1" dirty="0" err="1"/>
              <a:t>Grass</a:t>
            </a:r>
            <a:r>
              <a:rPr lang="es-ES_tradnl" sz="1100" b="1" i="1" dirty="0"/>
              <a:t> </a:t>
            </a:r>
            <a:r>
              <a:rPr lang="es-ES_tradnl" sz="1100" b="1" i="1" dirty="0" err="1"/>
              <a:t>pollen</a:t>
            </a:r>
            <a:endParaRPr lang="es-ES_tradnl" sz="1100"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3565808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555;p24">
            <a:extLst>
              <a:ext uri="{FF2B5EF4-FFF2-40B4-BE49-F238E27FC236}">
                <a16:creationId xmlns:a16="http://schemas.microsoft.com/office/drawing/2014/main" id="{C7919265-5842-3345-A6EE-9ED8A7AD58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>
                <a:solidFill>
                  <a:srgbClr val="0070C0"/>
                </a:solidFill>
              </a:rPr>
              <a:t>useR</a:t>
            </a:r>
            <a:r>
              <a:rPr lang="en" sz="2800" dirty="0">
                <a:solidFill>
                  <a:srgbClr val="0070C0"/>
                </a:solidFill>
              </a:rPr>
              <a:t>!</a:t>
            </a:r>
            <a:r>
              <a:rPr lang="en" sz="2800" dirty="0"/>
              <a:t> </a:t>
            </a:r>
            <a:r>
              <a:rPr lang="es-ES" sz="2800" dirty="0"/>
              <a:t>in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>
                <a:solidFill>
                  <a:srgbClr val="0070C0"/>
                </a:solidFill>
              </a:rPr>
              <a:t>research</a:t>
            </a:r>
            <a:r>
              <a:rPr lang="en" sz="2800" dirty="0"/>
              <a:t>: Effect of height on </a:t>
            </a:r>
            <a:r>
              <a:rPr lang="en" sz="2800" dirty="0">
                <a:solidFill>
                  <a:srgbClr val="0070C0"/>
                </a:solidFill>
              </a:rPr>
              <a:t>pollen exposure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10" name="Google Shape;500;p18">
            <a:extLst>
              <a:ext uri="{FF2B5EF4-FFF2-40B4-BE49-F238E27FC236}">
                <a16:creationId xmlns:a16="http://schemas.microsoft.com/office/drawing/2014/main" id="{251BCA34-D168-2443-918D-16482DDDB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6863" y="1323804"/>
            <a:ext cx="3233668" cy="2926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s-ES" sz="1400" dirty="0"/>
              <a:t>To </a:t>
            </a:r>
            <a:r>
              <a:rPr lang="es-ES" sz="1400" dirty="0" err="1"/>
              <a:t>estimate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near-ground</a:t>
            </a:r>
            <a:r>
              <a:rPr lang="es-ES" sz="1400" dirty="0"/>
              <a:t> vertical </a:t>
            </a:r>
            <a:r>
              <a:rPr lang="es-ES" sz="1400" dirty="0" err="1"/>
              <a:t>profile</a:t>
            </a:r>
            <a:r>
              <a:rPr lang="es-ES" sz="1400" dirty="0"/>
              <a:t> of </a:t>
            </a:r>
            <a:r>
              <a:rPr lang="es-ES" sz="1400" dirty="0" err="1"/>
              <a:t>pollen</a:t>
            </a:r>
            <a:r>
              <a:rPr lang="es-ES" sz="1400" dirty="0"/>
              <a:t> </a:t>
            </a:r>
            <a:r>
              <a:rPr lang="es-ES" sz="1400" dirty="0" err="1"/>
              <a:t>exposure</a:t>
            </a:r>
            <a:r>
              <a:rPr lang="es-ES" sz="1400" dirty="0"/>
              <a:t> </a:t>
            </a:r>
            <a:r>
              <a:rPr lang="es-ES" sz="1400" dirty="0" err="1"/>
              <a:t>based</a:t>
            </a:r>
            <a:r>
              <a:rPr lang="es-ES" sz="1400" dirty="0"/>
              <a:t> </a:t>
            </a:r>
            <a:r>
              <a:rPr lang="es-ES" sz="1400" dirty="0" err="1"/>
              <a:t>on</a:t>
            </a:r>
            <a:r>
              <a:rPr lang="es-ES" sz="1400" dirty="0"/>
              <a:t> a global </a:t>
            </a:r>
            <a:r>
              <a:rPr lang="es-ES" sz="1400" dirty="0" err="1"/>
              <a:t>study</a:t>
            </a:r>
            <a:r>
              <a:rPr lang="es-ES" sz="1400" dirty="0"/>
              <a:t> of </a:t>
            </a:r>
            <a:r>
              <a:rPr lang="es-ES" sz="1400" dirty="0" err="1"/>
              <a:t>paired</a:t>
            </a:r>
            <a:r>
              <a:rPr lang="es-ES" sz="1400" dirty="0"/>
              <a:t> </a:t>
            </a:r>
            <a:r>
              <a:rPr lang="es-ES" sz="1400" dirty="0" err="1"/>
              <a:t>stations</a:t>
            </a:r>
            <a:r>
              <a:rPr lang="es-ES" sz="1400" dirty="0"/>
              <a:t> </a:t>
            </a:r>
            <a:r>
              <a:rPr lang="es-ES" sz="1400" dirty="0" err="1"/>
              <a:t>located</a:t>
            </a:r>
            <a:r>
              <a:rPr lang="es-ES" sz="1400" dirty="0"/>
              <a:t> at </a:t>
            </a:r>
            <a:r>
              <a:rPr lang="es-ES" sz="1400" dirty="0" err="1"/>
              <a:t>different</a:t>
            </a:r>
            <a:r>
              <a:rPr lang="es-ES" sz="1400" dirty="0"/>
              <a:t> </a:t>
            </a:r>
            <a:r>
              <a:rPr lang="es-ES" sz="1400" dirty="0" err="1"/>
              <a:t>height</a:t>
            </a:r>
            <a:endParaRPr lang="es-ES" sz="1400" dirty="0"/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400" dirty="0"/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s-ES" sz="1400" dirty="0"/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s-ES" sz="1400" dirty="0"/>
              <a:t>To determine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optimal</a:t>
            </a:r>
            <a:r>
              <a:rPr lang="es-ES" sz="1400" dirty="0"/>
              <a:t> </a:t>
            </a:r>
            <a:r>
              <a:rPr lang="es-ES" sz="1400" dirty="0" err="1"/>
              <a:t>height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location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sampling</a:t>
            </a:r>
            <a:r>
              <a:rPr lang="es-ES" sz="1400" dirty="0"/>
              <a:t> </a:t>
            </a:r>
            <a:r>
              <a:rPr lang="es-ES" sz="1400" dirty="0" err="1"/>
              <a:t>devices</a:t>
            </a:r>
            <a:r>
              <a:rPr lang="es-ES" sz="1400" dirty="0"/>
              <a:t> to </a:t>
            </a:r>
            <a:r>
              <a:rPr lang="es-ES" sz="1400" dirty="0" err="1"/>
              <a:t>get</a:t>
            </a:r>
            <a:r>
              <a:rPr lang="es-ES" sz="1400" dirty="0"/>
              <a:t> more </a:t>
            </a:r>
            <a:r>
              <a:rPr lang="es-ES" sz="1400" dirty="0" err="1"/>
              <a:t>representative</a:t>
            </a:r>
            <a:r>
              <a:rPr lang="es-ES" sz="1400" dirty="0"/>
              <a:t> data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relatively</a:t>
            </a:r>
            <a:r>
              <a:rPr lang="es-ES" sz="1400" dirty="0"/>
              <a:t> </a:t>
            </a:r>
            <a:r>
              <a:rPr lang="es-ES" sz="1400" dirty="0" err="1"/>
              <a:t>large</a:t>
            </a:r>
            <a:r>
              <a:rPr lang="es-ES" sz="1400" dirty="0"/>
              <a:t> </a:t>
            </a:r>
            <a:r>
              <a:rPr lang="es-ES" sz="1400" dirty="0" err="1"/>
              <a:t>geographical</a:t>
            </a:r>
            <a:r>
              <a:rPr lang="es-ES" sz="1400" dirty="0"/>
              <a:t> </a:t>
            </a:r>
            <a:r>
              <a:rPr lang="es-ES" sz="1400" dirty="0" err="1"/>
              <a:t>areas</a:t>
            </a:r>
            <a:endParaRPr lang="es-ES" sz="1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ADE66C-75FA-3244-AD69-22B37027FB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63204" y="1947269"/>
            <a:ext cx="585661" cy="82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67BCA19-BCEB-A54D-B453-B35ED0D1A6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89"/>
          <a:stretch/>
        </p:blipFill>
        <p:spPr>
          <a:xfrm>
            <a:off x="6164029" y="2252828"/>
            <a:ext cx="3018715" cy="2461205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59B71843-D63E-3747-9B20-8B585C33A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36863">
            <a:off x="8371854" y="658627"/>
            <a:ext cx="443692" cy="44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2BB05CC7-6800-3043-A358-C420BC95B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311036">
            <a:off x="8430123" y="1940196"/>
            <a:ext cx="456364" cy="46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94C478A2-B83E-A14F-9F54-B60AD2CF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566257">
            <a:off x="6730509" y="1923776"/>
            <a:ext cx="359296" cy="39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D4C946D2-790E-1F4D-9BDF-EC88C436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311036">
            <a:off x="7453636" y="1287701"/>
            <a:ext cx="364589" cy="36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0" name="Google Shape;500;p18">
            <a:extLst>
              <a:ext uri="{FF2B5EF4-FFF2-40B4-BE49-F238E27FC236}">
                <a16:creationId xmlns:a16="http://schemas.microsoft.com/office/drawing/2014/main" id="{E32673E9-297B-6845-B7F8-8E92E99DEA12}"/>
              </a:ext>
            </a:extLst>
          </p:cNvPr>
          <p:cNvSpPr txBox="1">
            <a:spLocks/>
          </p:cNvSpPr>
          <p:nvPr/>
        </p:nvSpPr>
        <p:spPr>
          <a:xfrm>
            <a:off x="3499055" y="1322699"/>
            <a:ext cx="3233668" cy="35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-355600">
              <a:buSzPts val="2000"/>
            </a:pPr>
            <a:r>
              <a:rPr lang="es-ES" sz="1400" dirty="0" err="1"/>
              <a:t>Using</a:t>
            </a:r>
            <a:r>
              <a:rPr lang="es-ES" sz="1400" dirty="0"/>
              <a:t> R in </a:t>
            </a:r>
            <a:r>
              <a:rPr lang="es-ES" sz="1400" dirty="0" err="1"/>
              <a:t>large</a:t>
            </a:r>
            <a:r>
              <a:rPr lang="es-ES" sz="1400" dirty="0"/>
              <a:t> global </a:t>
            </a:r>
            <a:r>
              <a:rPr lang="es-ES" sz="1400" dirty="0" err="1"/>
              <a:t>databases</a:t>
            </a:r>
            <a:r>
              <a:rPr lang="es-ES" sz="1400" dirty="0"/>
              <a:t> </a:t>
            </a:r>
            <a:r>
              <a:rPr lang="es-ES" sz="1400" dirty="0" err="1"/>
              <a:t>allows</a:t>
            </a:r>
            <a:r>
              <a:rPr lang="es-ES" sz="1400" dirty="0"/>
              <a:t> to </a:t>
            </a:r>
            <a:r>
              <a:rPr lang="es-ES" sz="1400" dirty="0" err="1"/>
              <a:t>analyse</a:t>
            </a:r>
            <a:r>
              <a:rPr lang="es-ES" sz="1400" dirty="0"/>
              <a:t> data in a </a:t>
            </a:r>
            <a:r>
              <a:rPr lang="es-ES" sz="1400" dirty="0" err="1"/>
              <a:t>very</a:t>
            </a:r>
            <a:r>
              <a:rPr lang="es-ES" sz="1400" dirty="0"/>
              <a:t> </a:t>
            </a:r>
            <a:r>
              <a:rPr lang="es-ES" sz="1400" dirty="0" err="1"/>
              <a:t>efficient</a:t>
            </a:r>
            <a:r>
              <a:rPr lang="es-ES" sz="1400" dirty="0"/>
              <a:t> </a:t>
            </a:r>
            <a:r>
              <a:rPr lang="es-ES" sz="1400" dirty="0" err="1"/>
              <a:t>way</a:t>
            </a:r>
            <a:endParaRPr lang="es-ES" sz="1400" dirty="0"/>
          </a:p>
          <a:p>
            <a:pPr marL="101600" indent="0">
              <a:buSzPts val="2000"/>
              <a:buFont typeface="Source Sans Pro"/>
              <a:buNone/>
            </a:pPr>
            <a:endParaRPr lang="es-ES" sz="1400" dirty="0"/>
          </a:p>
          <a:p>
            <a:pPr indent="-355600">
              <a:buSzPts val="2000"/>
            </a:pPr>
            <a:r>
              <a:rPr lang="es-ES" sz="1400" dirty="0" err="1"/>
              <a:t>Programming</a:t>
            </a:r>
            <a:r>
              <a:rPr lang="es-ES" sz="1400" dirty="0"/>
              <a:t> </a:t>
            </a:r>
            <a:r>
              <a:rPr lang="es-ES" sz="1400" dirty="0" err="1"/>
              <a:t>tasks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research</a:t>
            </a:r>
            <a:r>
              <a:rPr lang="es-ES" sz="1400" dirty="0"/>
              <a:t> </a:t>
            </a:r>
            <a:r>
              <a:rPr lang="es-ES" sz="1400" dirty="0" err="1"/>
              <a:t>procedure</a:t>
            </a:r>
            <a:r>
              <a:rPr lang="es-ES" sz="1400" dirty="0"/>
              <a:t> </a:t>
            </a:r>
            <a:r>
              <a:rPr lang="es-ES" sz="1400" dirty="0" err="1"/>
              <a:t>allows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reproducibility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analysis</a:t>
            </a:r>
            <a:endParaRPr lang="es-ES" sz="1400" dirty="0"/>
          </a:p>
          <a:p>
            <a:pPr indent="-355600">
              <a:buSzPts val="2000"/>
            </a:pPr>
            <a:endParaRPr lang="es-ES" sz="1400" dirty="0"/>
          </a:p>
          <a:p>
            <a:pPr indent="-355600">
              <a:buSzPts val="2000"/>
            </a:pPr>
            <a:r>
              <a:rPr lang="es-ES" sz="1400" dirty="0" err="1"/>
              <a:t>Different</a:t>
            </a:r>
            <a:r>
              <a:rPr lang="es-ES" sz="1400" dirty="0"/>
              <a:t> </a:t>
            </a:r>
            <a:r>
              <a:rPr lang="es-ES" sz="1400" dirty="0" err="1"/>
              <a:t>tools</a:t>
            </a:r>
            <a:r>
              <a:rPr lang="es-ES" sz="1400" dirty="0"/>
              <a:t> </a:t>
            </a:r>
            <a:r>
              <a:rPr lang="es-ES" sz="1400" dirty="0" err="1"/>
              <a:t>implemented</a:t>
            </a:r>
            <a:r>
              <a:rPr lang="es-ES" sz="1400" dirty="0"/>
              <a:t> in R </a:t>
            </a:r>
            <a:r>
              <a:rPr lang="es-ES" sz="1400" dirty="0" err="1"/>
              <a:t>allow</a:t>
            </a:r>
            <a:r>
              <a:rPr lang="es-ES" sz="1400" dirty="0"/>
              <a:t> to </a:t>
            </a:r>
            <a:r>
              <a:rPr lang="es-ES" sz="1400" dirty="0" err="1"/>
              <a:t>disseminate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results</a:t>
            </a:r>
            <a:r>
              <a:rPr lang="es-ES" sz="1400" dirty="0"/>
              <a:t> in a </a:t>
            </a:r>
            <a:r>
              <a:rPr lang="es-ES" sz="1400" dirty="0" err="1"/>
              <a:t>very</a:t>
            </a:r>
            <a:r>
              <a:rPr lang="es-ES" sz="1400" dirty="0"/>
              <a:t> </a:t>
            </a:r>
            <a:r>
              <a:rPr lang="es-ES" sz="1400" dirty="0" err="1"/>
              <a:t>interesting</a:t>
            </a:r>
            <a:r>
              <a:rPr lang="es-ES" sz="1400" dirty="0"/>
              <a:t> </a:t>
            </a:r>
            <a:r>
              <a:rPr lang="es-ES" sz="1400" dirty="0" err="1"/>
              <a:t>way</a:t>
            </a:r>
            <a:endParaRPr lang="es-ES" sz="1400" dirty="0"/>
          </a:p>
        </p:txBody>
      </p:sp>
      <p:sp>
        <p:nvSpPr>
          <p:cNvPr id="21" name="Google Shape;524;p20">
            <a:extLst>
              <a:ext uri="{FF2B5EF4-FFF2-40B4-BE49-F238E27FC236}">
                <a16:creationId xmlns:a16="http://schemas.microsoft.com/office/drawing/2014/main" id="{D4880652-F3D9-E044-A6B9-DACFD80915D4}"/>
              </a:ext>
            </a:extLst>
          </p:cNvPr>
          <p:cNvSpPr txBox="1">
            <a:spLocks/>
          </p:cNvSpPr>
          <p:nvPr/>
        </p:nvSpPr>
        <p:spPr>
          <a:xfrm>
            <a:off x="729048" y="634125"/>
            <a:ext cx="2770007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just"/>
            <a:r>
              <a:rPr lang="es-ES" dirty="0" err="1"/>
              <a:t>Aims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research</a:t>
            </a:r>
            <a:endParaRPr lang="es-ES" dirty="0"/>
          </a:p>
        </p:txBody>
      </p:sp>
      <p:sp>
        <p:nvSpPr>
          <p:cNvPr id="22" name="Google Shape;524;p20">
            <a:extLst>
              <a:ext uri="{FF2B5EF4-FFF2-40B4-BE49-F238E27FC236}">
                <a16:creationId xmlns:a16="http://schemas.microsoft.com/office/drawing/2014/main" id="{0961A345-D8AF-554F-8DF8-C6693A911E89}"/>
              </a:ext>
            </a:extLst>
          </p:cNvPr>
          <p:cNvSpPr txBox="1">
            <a:spLocks/>
          </p:cNvSpPr>
          <p:nvPr/>
        </p:nvSpPr>
        <p:spPr>
          <a:xfrm>
            <a:off x="3854595" y="606347"/>
            <a:ext cx="2878127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just"/>
            <a:r>
              <a:rPr lang="es-ES" dirty="0" err="1"/>
              <a:t>Using</a:t>
            </a:r>
            <a:r>
              <a:rPr lang="es-ES" dirty="0"/>
              <a:t> R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research</a:t>
            </a:r>
            <a:endParaRPr lang="es-E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CD826F7-2BB0-CF45-A891-837EBD98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54231" y="4019135"/>
            <a:ext cx="585661" cy="828000"/>
          </a:xfrm>
          <a:prstGeom prst="rect">
            <a:avLst/>
          </a:prstGeom>
        </p:spPr>
      </p:pic>
      <p:sp>
        <p:nvSpPr>
          <p:cNvPr id="72" name="Google Shape;473;p14">
            <a:extLst>
              <a:ext uri="{FF2B5EF4-FFF2-40B4-BE49-F238E27FC236}">
                <a16:creationId xmlns:a16="http://schemas.microsoft.com/office/drawing/2014/main" id="{645490C6-A560-3E42-9F9F-BF40614DA62D}"/>
              </a:ext>
            </a:extLst>
          </p:cNvPr>
          <p:cNvSpPr txBox="1">
            <a:spLocks/>
          </p:cNvSpPr>
          <p:nvPr/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27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55;p24">
            <a:extLst>
              <a:ext uri="{FF2B5EF4-FFF2-40B4-BE49-F238E27FC236}">
                <a16:creationId xmlns:a16="http://schemas.microsoft.com/office/drawing/2014/main" id="{FE06AE0A-370F-CC4F-ADC3-4FA3148F0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DATA PROCESSED</a:t>
            </a:r>
            <a:endParaRPr sz="2800" dirty="0"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AA5F5D-D07B-4842-B183-D069B695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56" y="1033641"/>
            <a:ext cx="5755347" cy="3248067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59BA5F-1BBA-5F41-912F-795E96F993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5" y="937196"/>
            <a:ext cx="1191075" cy="35853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B5083C-4417-DA4D-9151-8F931C0FB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547" y="2434281"/>
            <a:ext cx="3354118" cy="2624598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214;p13">
            <a:extLst>
              <a:ext uri="{FF2B5EF4-FFF2-40B4-BE49-F238E27FC236}">
                <a16:creationId xmlns:a16="http://schemas.microsoft.com/office/drawing/2014/main" id="{8DB089BF-AEEF-2F4E-8E7E-2FCB44C4D346}"/>
              </a:ext>
            </a:extLst>
          </p:cNvPr>
          <p:cNvSpPr txBox="1">
            <a:spLocks/>
          </p:cNvSpPr>
          <p:nvPr/>
        </p:nvSpPr>
        <p:spPr>
          <a:xfrm>
            <a:off x="2475392" y="74139"/>
            <a:ext cx="6593700" cy="88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ES" sz="1800" b="1" dirty="0"/>
              <a:t>25 </a:t>
            </a:r>
            <a:r>
              <a:rPr lang="es-ES" sz="1800" b="1" dirty="0" err="1"/>
              <a:t>cities</a:t>
            </a:r>
            <a:r>
              <a:rPr lang="es-ES" sz="1800" b="1" dirty="0"/>
              <a:t> </a:t>
            </a:r>
            <a:r>
              <a:rPr lang="es-ES" sz="1800" dirty="0" err="1"/>
              <a:t>around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world</a:t>
            </a:r>
            <a:endParaRPr lang="es-ES" sz="18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ES" sz="1800" b="1" dirty="0"/>
              <a:t>59 </a:t>
            </a:r>
            <a:r>
              <a:rPr lang="es-ES" sz="1800" b="1" dirty="0" err="1"/>
              <a:t>Hirst-type</a:t>
            </a:r>
            <a:r>
              <a:rPr lang="es-ES" sz="1800" b="1" dirty="0"/>
              <a:t> </a:t>
            </a:r>
            <a:r>
              <a:rPr lang="es-ES" sz="1800" b="1" dirty="0" err="1"/>
              <a:t>volumetric</a:t>
            </a:r>
            <a:r>
              <a:rPr lang="es-ES" sz="1800" b="1" dirty="0"/>
              <a:t> </a:t>
            </a:r>
            <a:r>
              <a:rPr lang="es-ES" sz="1800" b="1" dirty="0" err="1"/>
              <a:t>spore</a:t>
            </a:r>
            <a:r>
              <a:rPr lang="es-ES" sz="1800" b="1" dirty="0"/>
              <a:t> </a:t>
            </a:r>
            <a:r>
              <a:rPr lang="es-ES" sz="1800" b="1" dirty="0" err="1"/>
              <a:t>traps</a:t>
            </a:r>
            <a:r>
              <a:rPr lang="es-ES" sz="1800" dirty="0"/>
              <a:t> </a:t>
            </a:r>
            <a:r>
              <a:rPr lang="es-ES" sz="1800" dirty="0" err="1"/>
              <a:t>analyzed</a:t>
            </a:r>
            <a:endParaRPr lang="es-ES" sz="18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ES" sz="1800" dirty="0" err="1"/>
              <a:t>Stations</a:t>
            </a:r>
            <a:r>
              <a:rPr lang="es-ES" sz="1800" dirty="0"/>
              <a:t> </a:t>
            </a:r>
            <a:r>
              <a:rPr lang="es-ES" sz="1800" dirty="0" err="1"/>
              <a:t>with</a:t>
            </a:r>
            <a:r>
              <a:rPr lang="es-ES" sz="1800" dirty="0"/>
              <a:t> a </a:t>
            </a:r>
            <a:r>
              <a:rPr lang="es-ES" sz="1800" dirty="0" err="1"/>
              <a:t>height</a:t>
            </a:r>
            <a:r>
              <a:rPr lang="es-ES" sz="1800" dirty="0"/>
              <a:t> </a:t>
            </a:r>
            <a:r>
              <a:rPr lang="es-ES" sz="1800" dirty="0" err="1"/>
              <a:t>between</a:t>
            </a:r>
            <a:r>
              <a:rPr lang="es-ES" sz="1800" dirty="0"/>
              <a:t> </a:t>
            </a:r>
            <a:r>
              <a:rPr lang="es-ES" sz="1800" b="1" dirty="0"/>
              <a:t>1.5 and 50 m AGL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1176C85-D00A-A349-BE47-6F991511379C}"/>
              </a:ext>
            </a:extLst>
          </p:cNvPr>
          <p:cNvGrpSpPr>
            <a:grpSpLocks noChangeAspect="1"/>
          </p:cNvGrpSpPr>
          <p:nvPr/>
        </p:nvGrpSpPr>
        <p:grpSpPr>
          <a:xfrm>
            <a:off x="1980799" y="1079432"/>
            <a:ext cx="3060758" cy="772850"/>
            <a:chOff x="2053396" y="1468823"/>
            <a:chExt cx="5043757" cy="1186736"/>
          </a:xfrm>
        </p:grpSpPr>
        <p:grpSp>
          <p:nvGrpSpPr>
            <p:cNvPr id="11" name="Google Shape;401;p26">
              <a:extLst>
                <a:ext uri="{FF2B5EF4-FFF2-40B4-BE49-F238E27FC236}">
                  <a16:creationId xmlns:a16="http://schemas.microsoft.com/office/drawing/2014/main" id="{7C21C8A0-FAAE-C544-B42C-0045B95ED26C}"/>
                </a:ext>
              </a:extLst>
            </p:cNvPr>
            <p:cNvGrpSpPr/>
            <p:nvPr/>
          </p:nvGrpSpPr>
          <p:grpSpPr>
            <a:xfrm>
              <a:off x="2053396" y="1468823"/>
              <a:ext cx="5043757" cy="907708"/>
              <a:chOff x="-1535283" y="1287960"/>
              <a:chExt cx="11486579" cy="2067200"/>
            </a:xfrm>
          </p:grpSpPr>
          <p:sp>
            <p:nvSpPr>
              <p:cNvPr id="14" name="Google Shape;402;p26">
                <a:extLst>
                  <a:ext uri="{FF2B5EF4-FFF2-40B4-BE49-F238E27FC236}">
                    <a16:creationId xmlns:a16="http://schemas.microsoft.com/office/drawing/2014/main" id="{FDBDB123-3144-8C48-9B61-27F540FB7857}"/>
                  </a:ext>
                </a:extLst>
              </p:cNvPr>
              <p:cNvSpPr/>
              <p:nvPr/>
            </p:nvSpPr>
            <p:spPr>
              <a:xfrm>
                <a:off x="8699476" y="12879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D2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0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" name="Google Shape;403;p26">
                <a:extLst>
                  <a:ext uri="{FF2B5EF4-FFF2-40B4-BE49-F238E27FC236}">
                    <a16:creationId xmlns:a16="http://schemas.microsoft.com/office/drawing/2014/main" id="{C22FD020-A85D-194B-9102-EAE9F176008D}"/>
                  </a:ext>
                </a:extLst>
              </p:cNvPr>
              <p:cNvSpPr/>
              <p:nvPr/>
            </p:nvSpPr>
            <p:spPr>
              <a:xfrm rot="10800000" flipH="1">
                <a:off x="-308909" y="1697039"/>
                <a:ext cx="9030600" cy="12438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0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6" name="Google Shape;404;p26">
                <a:extLst>
                  <a:ext uri="{FF2B5EF4-FFF2-40B4-BE49-F238E27FC236}">
                    <a16:creationId xmlns:a16="http://schemas.microsoft.com/office/drawing/2014/main" id="{DBC1322F-BC79-5644-9D48-091108096A15}"/>
                  </a:ext>
                </a:extLst>
              </p:cNvPr>
              <p:cNvSpPr/>
              <p:nvPr/>
            </p:nvSpPr>
            <p:spPr>
              <a:xfrm rot="10800000" flipH="1">
                <a:off x="8707496" y="1697043"/>
                <a:ext cx="1243800" cy="12438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0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8" name="Google Shape;405;p26">
                <a:extLst>
                  <a:ext uri="{FF2B5EF4-FFF2-40B4-BE49-F238E27FC236}">
                    <a16:creationId xmlns:a16="http://schemas.microsoft.com/office/drawing/2014/main" id="{8AF0445C-F800-7A40-98C4-7228BA6EC3F8}"/>
                  </a:ext>
                </a:extLst>
              </p:cNvPr>
              <p:cNvSpPr/>
              <p:nvPr/>
            </p:nvSpPr>
            <p:spPr>
              <a:xfrm flipH="1">
                <a:off x="-1535283" y="1697043"/>
                <a:ext cx="1243800" cy="12438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0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9" name="Google Shape;406;p26">
                <a:extLst>
                  <a:ext uri="{FF2B5EF4-FFF2-40B4-BE49-F238E27FC236}">
                    <a16:creationId xmlns:a16="http://schemas.microsoft.com/office/drawing/2014/main" id="{2832A375-6F73-A14A-B620-A9F09B2D130C}"/>
                  </a:ext>
                </a:extLst>
              </p:cNvPr>
              <p:cNvSpPr/>
              <p:nvPr/>
            </p:nvSpPr>
            <p:spPr>
              <a:xfrm rot="10800000">
                <a:off x="-153527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D2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0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sp>
          <p:nvSpPr>
            <p:cNvPr id="12" name="Google Shape;407;p26">
              <a:extLst>
                <a:ext uri="{FF2B5EF4-FFF2-40B4-BE49-F238E27FC236}">
                  <a16:creationId xmlns:a16="http://schemas.microsoft.com/office/drawing/2014/main" id="{0D43367A-E77E-0543-AB89-48C662376A3C}"/>
                </a:ext>
              </a:extLst>
            </p:cNvPr>
            <p:cNvSpPr txBox="1">
              <a:spLocks/>
            </p:cNvSpPr>
            <p:nvPr/>
          </p:nvSpPr>
          <p:spPr>
            <a:xfrm>
              <a:off x="2613475" y="1657651"/>
              <a:ext cx="39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9pPr>
            </a:lstStyle>
            <a:p>
              <a:pPr algn="ctr"/>
              <a:r>
                <a:rPr lang="es-ES" sz="1800" dirty="0"/>
                <a:t>More </a:t>
              </a:r>
              <a:r>
                <a:rPr lang="es-ES" sz="1800" dirty="0" err="1"/>
                <a:t>than</a:t>
              </a:r>
              <a:r>
                <a:rPr lang="es-ES" sz="1800" dirty="0"/>
                <a:t> 2,000,000</a:t>
              </a:r>
            </a:p>
          </p:txBody>
        </p:sp>
        <p:sp>
          <p:nvSpPr>
            <p:cNvPr id="13" name="Google Shape;408;p26">
              <a:extLst>
                <a:ext uri="{FF2B5EF4-FFF2-40B4-BE49-F238E27FC236}">
                  <a16:creationId xmlns:a16="http://schemas.microsoft.com/office/drawing/2014/main" id="{07CDAE58-9FA3-4C4D-8736-2BD06601E463}"/>
                </a:ext>
              </a:extLst>
            </p:cNvPr>
            <p:cNvSpPr txBox="1">
              <a:spLocks/>
            </p:cNvSpPr>
            <p:nvPr/>
          </p:nvSpPr>
          <p:spPr>
            <a:xfrm>
              <a:off x="2613475" y="2192359"/>
              <a:ext cx="39171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7D3E6"/>
                </a:buClr>
                <a:buSzPts val="2400"/>
                <a:buFont typeface="Roboto Condensed Light"/>
                <a:buChar char="▰"/>
                <a:defRPr sz="2400" b="0" i="0" u="none" strike="noStrike" cap="none">
                  <a:solidFill>
                    <a:srgbClr val="263248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7D3E6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rgbClr val="263248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7D3E6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rgbClr val="263248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7D3E6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rgbClr val="263248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7D3E6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rgbClr val="263248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7D3E6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rgbClr val="263248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7D3E6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rgbClr val="263248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7D3E6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rgbClr val="263248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C7D3E6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rgbClr val="263248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spcAft>
                  <a:spcPts val="1000"/>
                </a:spcAft>
                <a:buFont typeface="Roboto Condensed Light"/>
                <a:buNone/>
              </a:pPr>
              <a:r>
                <a:rPr lang="es-ES" sz="1100" b="1" dirty="0" err="1">
                  <a:solidFill>
                    <a:schemeClr val="tx1"/>
                  </a:solidFill>
                </a:rPr>
                <a:t>analysed</a:t>
              </a:r>
              <a:r>
                <a:rPr lang="es-ES" sz="1100" b="1" dirty="0">
                  <a:solidFill>
                    <a:schemeClr val="tx1"/>
                  </a:solidFill>
                </a:rPr>
                <a:t> </a:t>
              </a:r>
              <a:r>
                <a:rPr lang="es-ES" sz="1100" b="1" dirty="0" err="1">
                  <a:solidFill>
                    <a:schemeClr val="tx1"/>
                  </a:solidFill>
                </a:rPr>
                <a:t>daily</a:t>
              </a:r>
              <a:r>
                <a:rPr lang="es-ES" sz="1100" b="1" dirty="0">
                  <a:solidFill>
                    <a:schemeClr val="tx1"/>
                  </a:solidFill>
                </a:rPr>
                <a:t> </a:t>
              </a:r>
              <a:r>
                <a:rPr lang="es-ES" sz="1100" b="1" dirty="0" err="1">
                  <a:solidFill>
                    <a:schemeClr val="tx1"/>
                  </a:solidFill>
                </a:rPr>
                <a:t>pollen</a:t>
              </a:r>
              <a:r>
                <a:rPr lang="es-ES" sz="1100" b="1" dirty="0">
                  <a:solidFill>
                    <a:schemeClr val="tx1"/>
                  </a:solidFill>
                </a:rPr>
                <a:t> </a:t>
              </a:r>
              <a:r>
                <a:rPr lang="es-ES" sz="1100" b="1" dirty="0" err="1">
                  <a:solidFill>
                    <a:schemeClr val="tx1"/>
                  </a:solidFill>
                </a:rPr>
                <a:t>concentrations</a:t>
              </a:r>
              <a:endParaRPr lang="es-E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CuadroTexto 1">
            <a:extLst>
              <a:ext uri="{FF2B5EF4-FFF2-40B4-BE49-F238E27FC236}">
                <a16:creationId xmlns:a16="http://schemas.microsoft.com/office/drawing/2014/main" id="{482006F6-E16F-E849-B973-BE28D04F6D27}"/>
              </a:ext>
            </a:extLst>
          </p:cNvPr>
          <p:cNvSpPr txBox="1"/>
          <p:nvPr/>
        </p:nvSpPr>
        <p:spPr>
          <a:xfrm>
            <a:off x="3137829" y="2508207"/>
            <a:ext cx="1271600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GB" sz="2000" b="1" dirty="0">
                <a:solidFill>
                  <a:schemeClr val="bg1"/>
                </a:solidFill>
                <a:effectLst>
                  <a:glow rad="1016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rPr>
              <a:t>Europe</a:t>
            </a:r>
          </a:p>
        </p:txBody>
      </p:sp>
      <p:pic>
        <p:nvPicPr>
          <p:cNvPr id="21" name="Gráfico 2" descr="Lupa">
            <a:extLst>
              <a:ext uri="{FF2B5EF4-FFF2-40B4-BE49-F238E27FC236}">
                <a16:creationId xmlns:a16="http://schemas.microsoft.com/office/drawing/2014/main" id="{58F8E5AC-5B3D-0F44-A2C2-DC0179CCC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5768" y="2545064"/>
            <a:ext cx="507269" cy="507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22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ángulo 447">
            <a:extLst>
              <a:ext uri="{FF2B5EF4-FFF2-40B4-BE49-F238E27FC236}">
                <a16:creationId xmlns:a16="http://schemas.microsoft.com/office/drawing/2014/main" id="{63D6777D-BE44-7445-A949-889F14A7D30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065B38AB-3576-194E-B3F0-1A0EDE54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1" y="624592"/>
            <a:ext cx="7801558" cy="4520216"/>
          </a:xfrm>
          <a:prstGeom prst="rect">
            <a:avLst/>
          </a:prstGeom>
        </p:spPr>
      </p:pic>
      <p:sp>
        <p:nvSpPr>
          <p:cNvPr id="17" name="Google Shape;555;p24">
            <a:extLst>
              <a:ext uri="{FF2B5EF4-FFF2-40B4-BE49-F238E27FC236}">
                <a16:creationId xmlns:a16="http://schemas.microsoft.com/office/drawing/2014/main" id="{FE06AE0A-370F-CC4F-ADC3-4FA3148F0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FLOWCHART</a:t>
            </a:r>
            <a:endParaRPr sz="2800" dirty="0"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6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4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CB00761-9010-0E42-B256-224A5A697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81"/>
          <a:stretch/>
        </p:blipFill>
        <p:spPr>
          <a:xfrm>
            <a:off x="134706" y="1050061"/>
            <a:ext cx="2889128" cy="1992816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Google Shape;555;p24">
            <a:extLst>
              <a:ext uri="{FF2B5EF4-FFF2-40B4-BE49-F238E27FC236}">
                <a16:creationId xmlns:a16="http://schemas.microsoft.com/office/drawing/2014/main" id="{FE06AE0A-370F-CC4F-ADC3-4FA3148F0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1) PROCESSING AND FILTERING OF DATA</a:t>
            </a:r>
            <a:endParaRPr sz="2800" dirty="0"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7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C81F71-1064-9F4C-BDDB-88A6F3674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792" y="3669485"/>
            <a:ext cx="3304233" cy="1054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63CC318-E805-F143-AEF2-3D4174B2165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75532">
            <a:off x="3103219" y="1584945"/>
            <a:ext cx="465610" cy="4656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B71F748-4398-AE46-97FB-6ED167F1FC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29427">
            <a:off x="2656400" y="1580483"/>
            <a:ext cx="465610" cy="4573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694C1C-43FC-0B4E-BEB6-118C850AB48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057" y="2265540"/>
            <a:ext cx="1422400" cy="14224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7352E81-F018-544B-9525-103D184F4EB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634235">
            <a:off x="2626796" y="2050555"/>
            <a:ext cx="465610" cy="4656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24A775-51A7-B946-98C5-79BB631E238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16554">
            <a:off x="2974141" y="2035313"/>
            <a:ext cx="465610" cy="457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0D5D88-6EFB-7848-BE9A-F81FE29EC0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99950">
            <a:off x="2702384" y="973397"/>
            <a:ext cx="689932" cy="6899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5673FF-8EA1-EB45-AAFD-3A4B21475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808" y="3584997"/>
            <a:ext cx="3022272" cy="138869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09A4656-A652-7448-AFB9-F4A569AA4B77}"/>
              </a:ext>
            </a:extLst>
          </p:cNvPr>
          <p:cNvSpPr txBox="1"/>
          <p:nvPr/>
        </p:nvSpPr>
        <p:spPr>
          <a:xfrm>
            <a:off x="3474203" y="3716250"/>
            <a:ext cx="1495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 err="1"/>
              <a:t>Pollen</a:t>
            </a:r>
            <a:r>
              <a:rPr lang="es-ES_tradnl" sz="1100" dirty="0"/>
              <a:t> </a:t>
            </a:r>
            <a:r>
              <a:rPr lang="es-ES_tradnl" sz="1100" dirty="0" err="1"/>
              <a:t>types</a:t>
            </a:r>
            <a:endParaRPr lang="es-ES_tradnl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C07870-89B4-0A4D-92B2-A160EC77B530}"/>
              </a:ext>
            </a:extLst>
          </p:cNvPr>
          <p:cNvSpPr txBox="1"/>
          <p:nvPr/>
        </p:nvSpPr>
        <p:spPr>
          <a:xfrm>
            <a:off x="2530925" y="3720537"/>
            <a:ext cx="1495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dirty="0"/>
              <a:t>Date</a:t>
            </a:r>
          </a:p>
        </p:txBody>
      </p:sp>
      <p:sp>
        <p:nvSpPr>
          <p:cNvPr id="20" name="Google Shape;524;p20">
            <a:extLst>
              <a:ext uri="{FF2B5EF4-FFF2-40B4-BE49-F238E27FC236}">
                <a16:creationId xmlns:a16="http://schemas.microsoft.com/office/drawing/2014/main" id="{735FA967-0A2C-A948-B59E-75E538ACBC6B}"/>
              </a:ext>
            </a:extLst>
          </p:cNvPr>
          <p:cNvSpPr txBox="1">
            <a:spLocks/>
          </p:cNvSpPr>
          <p:nvPr/>
        </p:nvSpPr>
        <p:spPr>
          <a:xfrm>
            <a:off x="3212066" y="3004737"/>
            <a:ext cx="2878127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just"/>
            <a:r>
              <a:rPr lang="es-ES" sz="1600" b="0" dirty="0" err="1"/>
              <a:t>Homogeneity</a:t>
            </a:r>
            <a:r>
              <a:rPr lang="es-ES" sz="1600" b="0" dirty="0"/>
              <a:t> of </a:t>
            </a:r>
            <a:r>
              <a:rPr lang="es-ES" sz="1600" b="0" dirty="0" err="1"/>
              <a:t>formats</a:t>
            </a:r>
            <a:endParaRPr lang="es-ES" sz="1600" b="0" dirty="0"/>
          </a:p>
        </p:txBody>
      </p:sp>
      <p:sp>
        <p:nvSpPr>
          <p:cNvPr id="21" name="Google Shape;524;p20">
            <a:extLst>
              <a:ext uri="{FF2B5EF4-FFF2-40B4-BE49-F238E27FC236}">
                <a16:creationId xmlns:a16="http://schemas.microsoft.com/office/drawing/2014/main" id="{19AB61B5-E40B-9A42-B05E-BA78299CFE22}"/>
              </a:ext>
            </a:extLst>
          </p:cNvPr>
          <p:cNvSpPr txBox="1">
            <a:spLocks/>
          </p:cNvSpPr>
          <p:nvPr/>
        </p:nvSpPr>
        <p:spPr>
          <a:xfrm>
            <a:off x="3825819" y="1154437"/>
            <a:ext cx="2878127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just"/>
            <a:r>
              <a:rPr lang="es-ES" sz="1600" b="0" dirty="0" err="1"/>
              <a:t>Checking</a:t>
            </a:r>
            <a:r>
              <a:rPr lang="es-ES" sz="1600" b="0" dirty="0"/>
              <a:t> </a:t>
            </a:r>
            <a:r>
              <a:rPr lang="es-ES" sz="1600" b="0" dirty="0" err="1"/>
              <a:t>the</a:t>
            </a:r>
            <a:r>
              <a:rPr lang="es-ES" sz="1600" b="0" dirty="0"/>
              <a:t> </a:t>
            </a:r>
            <a:r>
              <a:rPr lang="es-ES" sz="1600" b="0" dirty="0" err="1"/>
              <a:t>quality</a:t>
            </a:r>
            <a:r>
              <a:rPr lang="es-ES" sz="1600" b="0" dirty="0"/>
              <a:t> of data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A750488-A24D-264D-B638-DC1DF31011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5992" y="1162273"/>
            <a:ext cx="2881185" cy="18006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A7A17C7-FDA9-0946-AC43-FFD82909A3AB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868" y="2879314"/>
            <a:ext cx="2157431" cy="692778"/>
          </a:xfrm>
          <a:prstGeom prst="rect">
            <a:avLst/>
          </a:prstGeom>
        </p:spPr>
      </p:pic>
      <p:sp>
        <p:nvSpPr>
          <p:cNvPr id="26" name="Google Shape;524;p20">
            <a:extLst>
              <a:ext uri="{FF2B5EF4-FFF2-40B4-BE49-F238E27FC236}">
                <a16:creationId xmlns:a16="http://schemas.microsoft.com/office/drawing/2014/main" id="{E68FAFE0-01FC-9146-B739-CDC557145EC0}"/>
              </a:ext>
            </a:extLst>
          </p:cNvPr>
          <p:cNvSpPr txBox="1">
            <a:spLocks/>
          </p:cNvSpPr>
          <p:nvPr/>
        </p:nvSpPr>
        <p:spPr>
          <a:xfrm>
            <a:off x="1012537" y="357192"/>
            <a:ext cx="2878127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just"/>
            <a:r>
              <a:rPr lang="es-ES" sz="1600" b="0" dirty="0"/>
              <a:t>Input of data</a:t>
            </a:r>
          </a:p>
        </p:txBody>
      </p:sp>
      <p:sp>
        <p:nvSpPr>
          <p:cNvPr id="27" name="Google Shape;500;p18">
            <a:extLst>
              <a:ext uri="{FF2B5EF4-FFF2-40B4-BE49-F238E27FC236}">
                <a16:creationId xmlns:a16="http://schemas.microsoft.com/office/drawing/2014/main" id="{0C4AD843-9433-4046-8E3C-003266C10960}"/>
              </a:ext>
            </a:extLst>
          </p:cNvPr>
          <p:cNvSpPr txBox="1">
            <a:spLocks/>
          </p:cNvSpPr>
          <p:nvPr/>
        </p:nvSpPr>
        <p:spPr>
          <a:xfrm>
            <a:off x="4014943" y="1751380"/>
            <a:ext cx="2791915" cy="12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-355600">
              <a:buSzPct val="122000"/>
            </a:pPr>
            <a:r>
              <a:rPr lang="es-ES" sz="1200" dirty="0" err="1"/>
              <a:t>Missing</a:t>
            </a:r>
            <a:r>
              <a:rPr lang="es-ES" sz="1200" dirty="0"/>
              <a:t> data</a:t>
            </a:r>
          </a:p>
          <a:p>
            <a:pPr indent="-355600">
              <a:buSzPct val="122000"/>
            </a:pPr>
            <a:r>
              <a:rPr lang="es-ES" sz="1200" dirty="0" err="1"/>
              <a:t>Low</a:t>
            </a:r>
            <a:r>
              <a:rPr lang="es-ES" sz="1200" dirty="0"/>
              <a:t> </a:t>
            </a:r>
            <a:r>
              <a:rPr lang="es-ES" sz="1200" dirty="0" err="1"/>
              <a:t>concentration</a:t>
            </a:r>
            <a:endParaRPr lang="es-ES" sz="1200" dirty="0"/>
          </a:p>
          <a:p>
            <a:pPr indent="-355600">
              <a:buSzPct val="122000"/>
            </a:pPr>
            <a:r>
              <a:rPr lang="es-ES" sz="1200" dirty="0"/>
              <a:t>Non-</a:t>
            </a:r>
            <a:r>
              <a:rPr lang="es-ES" sz="1200" dirty="0" err="1"/>
              <a:t>representative</a:t>
            </a:r>
            <a:r>
              <a:rPr lang="es-ES" sz="1200" dirty="0"/>
              <a:t> data</a:t>
            </a:r>
          </a:p>
          <a:p>
            <a:pPr indent="-355600">
              <a:buSzPct val="122000"/>
            </a:pPr>
            <a:endParaRPr lang="es-ES" sz="1200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BBAA0B1-3808-E046-BAC5-21776FC79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163091" flipV="1">
            <a:off x="4662527" y="2748974"/>
            <a:ext cx="622273" cy="65863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841D68-F400-7345-8DD3-99666DB38E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103" y="3205188"/>
            <a:ext cx="1538800" cy="177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55;p24">
            <a:extLst>
              <a:ext uri="{FF2B5EF4-FFF2-40B4-BE49-F238E27FC236}">
                <a16:creationId xmlns:a16="http://schemas.microsoft.com/office/drawing/2014/main" id="{FE06AE0A-370F-CC4F-ADC3-4FA3148F0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2) DATA ANALYSIS</a:t>
            </a:r>
            <a:endParaRPr sz="2800" dirty="0"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97F099D5-12EF-C841-BBC9-05CE98053F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713" b="9968"/>
          <a:stretch/>
        </p:blipFill>
        <p:spPr>
          <a:xfrm>
            <a:off x="6983017" y="975142"/>
            <a:ext cx="2165428" cy="4168358"/>
          </a:xfrm>
          <a:prstGeom prst="rect">
            <a:avLst/>
          </a:prstGeom>
        </p:spPr>
      </p:pic>
      <p:sp>
        <p:nvSpPr>
          <p:cNvPr id="5" name="Google Shape;524;p20">
            <a:extLst>
              <a:ext uri="{FF2B5EF4-FFF2-40B4-BE49-F238E27FC236}">
                <a16:creationId xmlns:a16="http://schemas.microsoft.com/office/drawing/2014/main" id="{2D8F4CA4-7063-9B4A-B402-1CB38729F6BD}"/>
              </a:ext>
            </a:extLst>
          </p:cNvPr>
          <p:cNvSpPr txBox="1">
            <a:spLocks/>
          </p:cNvSpPr>
          <p:nvPr/>
        </p:nvSpPr>
        <p:spPr>
          <a:xfrm>
            <a:off x="267932" y="1441551"/>
            <a:ext cx="323747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just"/>
            <a:r>
              <a:rPr lang="es-ES" sz="1600" b="0" dirty="0"/>
              <a:t>Big Data </a:t>
            </a:r>
            <a:r>
              <a:rPr lang="es-ES" sz="1600" b="0" dirty="0" err="1"/>
              <a:t>analysis</a:t>
            </a:r>
            <a:endParaRPr lang="es-ES" sz="1600" b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491397-E06E-D144-8DE9-EF38ED1F27CA}"/>
              </a:ext>
            </a:extLst>
          </p:cNvPr>
          <p:cNvSpPr/>
          <p:nvPr/>
        </p:nvSpPr>
        <p:spPr>
          <a:xfrm>
            <a:off x="6918144" y="1906938"/>
            <a:ext cx="222422" cy="332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984055F-038D-9344-98E9-B64CC40A123D}"/>
              </a:ext>
            </a:extLst>
          </p:cNvPr>
          <p:cNvGrpSpPr>
            <a:grpSpLocks noChangeAspect="1"/>
          </p:cNvGrpSpPr>
          <p:nvPr/>
        </p:nvGrpSpPr>
        <p:grpSpPr>
          <a:xfrm>
            <a:off x="424900" y="2127897"/>
            <a:ext cx="6459310" cy="2857003"/>
            <a:chOff x="301452" y="827604"/>
            <a:chExt cx="8645559" cy="3823998"/>
          </a:xfrm>
        </p:grpSpPr>
        <p:sp>
          <p:nvSpPr>
            <p:cNvPr id="14" name="Google Shape;356;p24">
              <a:extLst>
                <a:ext uri="{FF2B5EF4-FFF2-40B4-BE49-F238E27FC236}">
                  <a16:creationId xmlns:a16="http://schemas.microsoft.com/office/drawing/2014/main" id="{6DA885BC-1126-CE4D-95F3-3C41125AF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827" y="1180828"/>
              <a:ext cx="5712965" cy="2721531"/>
            </a:xfrm>
            <a:custGeom>
              <a:avLst/>
              <a:gdLst/>
              <a:ahLst/>
              <a:cxnLst/>
              <a:rect l="l" t="t" r="r" b="b"/>
              <a:pathLst>
                <a:path w="285750" h="136125" extrusionOk="0">
                  <a:moveTo>
                    <a:pt x="74830" y="1313"/>
                  </a:moveTo>
                  <a:lnTo>
                    <a:pt x="74352" y="1330"/>
                  </a:lnTo>
                  <a:lnTo>
                    <a:pt x="74864" y="1330"/>
                  </a:lnTo>
                  <a:lnTo>
                    <a:pt x="74830" y="1313"/>
                  </a:lnTo>
                  <a:close/>
                  <a:moveTo>
                    <a:pt x="77830" y="1739"/>
                  </a:moveTo>
                  <a:lnTo>
                    <a:pt x="77830" y="1739"/>
                  </a:lnTo>
                  <a:lnTo>
                    <a:pt x="77830" y="1739"/>
                  </a:lnTo>
                  <a:close/>
                  <a:moveTo>
                    <a:pt x="176011" y="1432"/>
                  </a:moveTo>
                  <a:lnTo>
                    <a:pt x="176114" y="1636"/>
                  </a:lnTo>
                  <a:lnTo>
                    <a:pt x="175500" y="1841"/>
                  </a:lnTo>
                  <a:lnTo>
                    <a:pt x="175807" y="1943"/>
                  </a:lnTo>
                  <a:lnTo>
                    <a:pt x="178875" y="1943"/>
                  </a:lnTo>
                  <a:lnTo>
                    <a:pt x="178773" y="1636"/>
                  </a:lnTo>
                  <a:lnTo>
                    <a:pt x="176011" y="1432"/>
                  </a:lnTo>
                  <a:close/>
                  <a:moveTo>
                    <a:pt x="135102" y="1841"/>
                  </a:moveTo>
                  <a:lnTo>
                    <a:pt x="134898" y="1943"/>
                  </a:lnTo>
                  <a:lnTo>
                    <a:pt x="135102" y="2045"/>
                  </a:lnTo>
                  <a:lnTo>
                    <a:pt x="134489" y="2045"/>
                  </a:lnTo>
                  <a:lnTo>
                    <a:pt x="134795" y="2148"/>
                  </a:lnTo>
                  <a:lnTo>
                    <a:pt x="134489" y="2148"/>
                  </a:lnTo>
                  <a:lnTo>
                    <a:pt x="135920" y="2352"/>
                  </a:lnTo>
                  <a:lnTo>
                    <a:pt x="135307" y="2455"/>
                  </a:lnTo>
                  <a:lnTo>
                    <a:pt x="137148" y="2557"/>
                  </a:lnTo>
                  <a:lnTo>
                    <a:pt x="137148" y="2659"/>
                  </a:lnTo>
                  <a:lnTo>
                    <a:pt x="139500" y="2148"/>
                  </a:lnTo>
                  <a:lnTo>
                    <a:pt x="137148" y="2045"/>
                  </a:lnTo>
                  <a:lnTo>
                    <a:pt x="137250" y="1841"/>
                  </a:lnTo>
                  <a:lnTo>
                    <a:pt x="136739" y="1841"/>
                  </a:lnTo>
                  <a:lnTo>
                    <a:pt x="136739" y="2045"/>
                  </a:lnTo>
                  <a:lnTo>
                    <a:pt x="135102" y="1841"/>
                  </a:lnTo>
                  <a:close/>
                  <a:moveTo>
                    <a:pt x="178466" y="2045"/>
                  </a:moveTo>
                  <a:lnTo>
                    <a:pt x="177443" y="2148"/>
                  </a:lnTo>
                  <a:lnTo>
                    <a:pt x="177136" y="2455"/>
                  </a:lnTo>
                  <a:lnTo>
                    <a:pt x="181534" y="2864"/>
                  </a:lnTo>
                  <a:lnTo>
                    <a:pt x="181534" y="2864"/>
                  </a:lnTo>
                  <a:lnTo>
                    <a:pt x="180716" y="2659"/>
                  </a:lnTo>
                  <a:lnTo>
                    <a:pt x="181023" y="2659"/>
                  </a:lnTo>
                  <a:lnTo>
                    <a:pt x="180818" y="2250"/>
                  </a:lnTo>
                  <a:lnTo>
                    <a:pt x="178466" y="2045"/>
                  </a:lnTo>
                  <a:close/>
                  <a:moveTo>
                    <a:pt x="75068" y="3170"/>
                  </a:moveTo>
                  <a:lnTo>
                    <a:pt x="74870" y="3225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5068" y="3170"/>
                  </a:lnTo>
                  <a:close/>
                  <a:moveTo>
                    <a:pt x="72920" y="1227"/>
                  </a:moveTo>
                  <a:lnTo>
                    <a:pt x="72102" y="1330"/>
                  </a:lnTo>
                  <a:lnTo>
                    <a:pt x="72511" y="1330"/>
                  </a:lnTo>
                  <a:lnTo>
                    <a:pt x="70977" y="1534"/>
                  </a:lnTo>
                  <a:lnTo>
                    <a:pt x="71591" y="1739"/>
                  </a:lnTo>
                  <a:lnTo>
                    <a:pt x="70364" y="1739"/>
                  </a:lnTo>
                  <a:lnTo>
                    <a:pt x="70568" y="1841"/>
                  </a:lnTo>
                  <a:lnTo>
                    <a:pt x="70057" y="1943"/>
                  </a:lnTo>
                  <a:lnTo>
                    <a:pt x="71080" y="2045"/>
                  </a:lnTo>
                  <a:lnTo>
                    <a:pt x="69648" y="2045"/>
                  </a:lnTo>
                  <a:lnTo>
                    <a:pt x="69750" y="2352"/>
                  </a:lnTo>
                  <a:lnTo>
                    <a:pt x="70670" y="2352"/>
                  </a:lnTo>
                  <a:lnTo>
                    <a:pt x="69545" y="2557"/>
                  </a:lnTo>
                  <a:lnTo>
                    <a:pt x="70568" y="2557"/>
                  </a:lnTo>
                  <a:lnTo>
                    <a:pt x="70466" y="2659"/>
                  </a:lnTo>
                  <a:lnTo>
                    <a:pt x="72102" y="2557"/>
                  </a:lnTo>
                  <a:lnTo>
                    <a:pt x="70773" y="2761"/>
                  </a:lnTo>
                  <a:lnTo>
                    <a:pt x="70466" y="2966"/>
                  </a:lnTo>
                  <a:lnTo>
                    <a:pt x="70159" y="3068"/>
                  </a:lnTo>
                  <a:lnTo>
                    <a:pt x="70977" y="3170"/>
                  </a:lnTo>
                  <a:lnTo>
                    <a:pt x="70364" y="3273"/>
                  </a:lnTo>
                  <a:lnTo>
                    <a:pt x="72102" y="3477"/>
                  </a:lnTo>
                  <a:lnTo>
                    <a:pt x="72102" y="3170"/>
                  </a:lnTo>
                  <a:lnTo>
                    <a:pt x="72307" y="3273"/>
                  </a:lnTo>
                  <a:lnTo>
                    <a:pt x="73330" y="3170"/>
                  </a:lnTo>
                  <a:lnTo>
                    <a:pt x="73227" y="3068"/>
                  </a:lnTo>
                  <a:lnTo>
                    <a:pt x="73739" y="2864"/>
                  </a:lnTo>
                  <a:lnTo>
                    <a:pt x="73432" y="3068"/>
                  </a:lnTo>
                  <a:lnTo>
                    <a:pt x="75580" y="2557"/>
                  </a:lnTo>
                  <a:lnTo>
                    <a:pt x="74557" y="2455"/>
                  </a:lnTo>
                  <a:lnTo>
                    <a:pt x="74659" y="2045"/>
                  </a:lnTo>
                  <a:lnTo>
                    <a:pt x="74966" y="1841"/>
                  </a:lnTo>
                  <a:lnTo>
                    <a:pt x="74352" y="1943"/>
                  </a:lnTo>
                  <a:lnTo>
                    <a:pt x="74455" y="2045"/>
                  </a:lnTo>
                  <a:lnTo>
                    <a:pt x="73534" y="1739"/>
                  </a:lnTo>
                  <a:lnTo>
                    <a:pt x="73534" y="1636"/>
                  </a:lnTo>
                  <a:lnTo>
                    <a:pt x="72920" y="1227"/>
                  </a:lnTo>
                  <a:close/>
                  <a:moveTo>
                    <a:pt x="74870" y="3225"/>
                  </a:moveTo>
                  <a:lnTo>
                    <a:pt x="73227" y="3477"/>
                  </a:lnTo>
                  <a:lnTo>
                    <a:pt x="74301" y="3380"/>
                  </a:lnTo>
                  <a:lnTo>
                    <a:pt x="74301" y="3380"/>
                  </a:lnTo>
                  <a:lnTo>
                    <a:pt x="74870" y="3225"/>
                  </a:lnTo>
                  <a:close/>
                  <a:moveTo>
                    <a:pt x="74352" y="3375"/>
                  </a:moveTo>
                  <a:lnTo>
                    <a:pt x="74301" y="3380"/>
                  </a:lnTo>
                  <a:lnTo>
                    <a:pt x="74301" y="3380"/>
                  </a:lnTo>
                  <a:lnTo>
                    <a:pt x="73943" y="3477"/>
                  </a:lnTo>
                  <a:lnTo>
                    <a:pt x="74352" y="3375"/>
                  </a:lnTo>
                  <a:close/>
                  <a:moveTo>
                    <a:pt x="182148" y="2557"/>
                  </a:moveTo>
                  <a:lnTo>
                    <a:pt x="182250" y="2966"/>
                  </a:lnTo>
                  <a:lnTo>
                    <a:pt x="182148" y="3170"/>
                  </a:lnTo>
                  <a:lnTo>
                    <a:pt x="182045" y="3580"/>
                  </a:lnTo>
                  <a:lnTo>
                    <a:pt x="185114" y="3170"/>
                  </a:lnTo>
                  <a:lnTo>
                    <a:pt x="183682" y="2761"/>
                  </a:lnTo>
                  <a:lnTo>
                    <a:pt x="183170" y="2864"/>
                  </a:lnTo>
                  <a:lnTo>
                    <a:pt x="182966" y="2761"/>
                  </a:lnTo>
                  <a:lnTo>
                    <a:pt x="183068" y="2659"/>
                  </a:lnTo>
                  <a:lnTo>
                    <a:pt x="182455" y="2557"/>
                  </a:lnTo>
                  <a:lnTo>
                    <a:pt x="182455" y="2557"/>
                  </a:lnTo>
                  <a:lnTo>
                    <a:pt x="182557" y="2659"/>
                  </a:lnTo>
                  <a:lnTo>
                    <a:pt x="182148" y="2557"/>
                  </a:lnTo>
                  <a:close/>
                  <a:moveTo>
                    <a:pt x="64739" y="2557"/>
                  </a:moveTo>
                  <a:lnTo>
                    <a:pt x="63614" y="2864"/>
                  </a:lnTo>
                  <a:lnTo>
                    <a:pt x="64023" y="2864"/>
                  </a:lnTo>
                  <a:lnTo>
                    <a:pt x="63716" y="2966"/>
                  </a:lnTo>
                  <a:lnTo>
                    <a:pt x="63716" y="2966"/>
                  </a:lnTo>
                  <a:lnTo>
                    <a:pt x="64432" y="2864"/>
                  </a:lnTo>
                  <a:lnTo>
                    <a:pt x="64125" y="2966"/>
                  </a:lnTo>
                  <a:lnTo>
                    <a:pt x="64534" y="3068"/>
                  </a:lnTo>
                  <a:lnTo>
                    <a:pt x="64125" y="3068"/>
                  </a:lnTo>
                  <a:lnTo>
                    <a:pt x="64330" y="3170"/>
                  </a:lnTo>
                  <a:lnTo>
                    <a:pt x="63511" y="3375"/>
                  </a:lnTo>
                  <a:lnTo>
                    <a:pt x="65352" y="3477"/>
                  </a:lnTo>
                  <a:lnTo>
                    <a:pt x="65352" y="3580"/>
                  </a:lnTo>
                  <a:lnTo>
                    <a:pt x="66068" y="3682"/>
                  </a:lnTo>
                  <a:lnTo>
                    <a:pt x="66273" y="3375"/>
                  </a:lnTo>
                  <a:lnTo>
                    <a:pt x="66580" y="3170"/>
                  </a:lnTo>
                  <a:lnTo>
                    <a:pt x="65966" y="2966"/>
                  </a:lnTo>
                  <a:lnTo>
                    <a:pt x="66068" y="2864"/>
                  </a:lnTo>
                  <a:lnTo>
                    <a:pt x="65148" y="2966"/>
                  </a:lnTo>
                  <a:lnTo>
                    <a:pt x="65148" y="2864"/>
                  </a:lnTo>
                  <a:lnTo>
                    <a:pt x="64739" y="2557"/>
                  </a:lnTo>
                  <a:close/>
                  <a:moveTo>
                    <a:pt x="67705" y="2966"/>
                  </a:moveTo>
                  <a:lnTo>
                    <a:pt x="67295" y="3273"/>
                  </a:lnTo>
                  <a:lnTo>
                    <a:pt x="67705" y="3477"/>
                  </a:lnTo>
                  <a:lnTo>
                    <a:pt x="67398" y="3682"/>
                  </a:lnTo>
                  <a:lnTo>
                    <a:pt x="69136" y="3273"/>
                  </a:lnTo>
                  <a:lnTo>
                    <a:pt x="67705" y="2966"/>
                  </a:lnTo>
                  <a:close/>
                  <a:moveTo>
                    <a:pt x="136943" y="3170"/>
                  </a:moveTo>
                  <a:lnTo>
                    <a:pt x="135818" y="3273"/>
                  </a:lnTo>
                  <a:lnTo>
                    <a:pt x="136841" y="3682"/>
                  </a:lnTo>
                  <a:lnTo>
                    <a:pt x="136432" y="3886"/>
                  </a:lnTo>
                  <a:lnTo>
                    <a:pt x="137557" y="3886"/>
                  </a:lnTo>
                  <a:lnTo>
                    <a:pt x="137352" y="3989"/>
                  </a:lnTo>
                  <a:lnTo>
                    <a:pt x="137761" y="4091"/>
                  </a:lnTo>
                  <a:lnTo>
                    <a:pt x="138784" y="3784"/>
                  </a:lnTo>
                  <a:lnTo>
                    <a:pt x="137659" y="3477"/>
                  </a:lnTo>
                  <a:lnTo>
                    <a:pt x="137761" y="3477"/>
                  </a:lnTo>
                  <a:lnTo>
                    <a:pt x="137148" y="3375"/>
                  </a:lnTo>
                  <a:lnTo>
                    <a:pt x="136943" y="3170"/>
                  </a:lnTo>
                  <a:close/>
                  <a:moveTo>
                    <a:pt x="131114" y="2250"/>
                  </a:moveTo>
                  <a:lnTo>
                    <a:pt x="131114" y="2352"/>
                  </a:lnTo>
                  <a:lnTo>
                    <a:pt x="130295" y="2352"/>
                  </a:lnTo>
                  <a:lnTo>
                    <a:pt x="131318" y="2864"/>
                  </a:lnTo>
                  <a:lnTo>
                    <a:pt x="130705" y="2864"/>
                  </a:lnTo>
                  <a:lnTo>
                    <a:pt x="131625" y="3375"/>
                  </a:lnTo>
                  <a:lnTo>
                    <a:pt x="132648" y="3273"/>
                  </a:lnTo>
                  <a:lnTo>
                    <a:pt x="132545" y="3170"/>
                  </a:lnTo>
                  <a:lnTo>
                    <a:pt x="132545" y="3068"/>
                  </a:lnTo>
                  <a:lnTo>
                    <a:pt x="132955" y="3068"/>
                  </a:lnTo>
                  <a:lnTo>
                    <a:pt x="133261" y="3273"/>
                  </a:lnTo>
                  <a:lnTo>
                    <a:pt x="133875" y="3068"/>
                  </a:lnTo>
                  <a:lnTo>
                    <a:pt x="133670" y="3170"/>
                  </a:lnTo>
                  <a:lnTo>
                    <a:pt x="134080" y="3273"/>
                  </a:lnTo>
                  <a:lnTo>
                    <a:pt x="132443" y="3580"/>
                  </a:lnTo>
                  <a:lnTo>
                    <a:pt x="132750" y="3784"/>
                  </a:lnTo>
                  <a:lnTo>
                    <a:pt x="134080" y="3784"/>
                  </a:lnTo>
                  <a:lnTo>
                    <a:pt x="132545" y="4091"/>
                  </a:lnTo>
                  <a:lnTo>
                    <a:pt x="134284" y="4602"/>
                  </a:lnTo>
                  <a:lnTo>
                    <a:pt x="134386" y="4398"/>
                  </a:lnTo>
                  <a:lnTo>
                    <a:pt x="134284" y="4295"/>
                  </a:lnTo>
                  <a:lnTo>
                    <a:pt x="134898" y="3886"/>
                  </a:lnTo>
                  <a:lnTo>
                    <a:pt x="134898" y="3580"/>
                  </a:lnTo>
                  <a:lnTo>
                    <a:pt x="135205" y="3477"/>
                  </a:lnTo>
                  <a:lnTo>
                    <a:pt x="135511" y="3170"/>
                  </a:lnTo>
                  <a:lnTo>
                    <a:pt x="136432" y="3068"/>
                  </a:lnTo>
                  <a:lnTo>
                    <a:pt x="135920" y="2864"/>
                  </a:lnTo>
                  <a:lnTo>
                    <a:pt x="136023" y="2761"/>
                  </a:lnTo>
                  <a:lnTo>
                    <a:pt x="134795" y="2659"/>
                  </a:lnTo>
                  <a:lnTo>
                    <a:pt x="134795" y="2455"/>
                  </a:lnTo>
                  <a:lnTo>
                    <a:pt x="134182" y="2557"/>
                  </a:lnTo>
                  <a:lnTo>
                    <a:pt x="134386" y="2352"/>
                  </a:lnTo>
                  <a:lnTo>
                    <a:pt x="133261" y="2250"/>
                  </a:lnTo>
                  <a:lnTo>
                    <a:pt x="133261" y="2250"/>
                  </a:lnTo>
                  <a:lnTo>
                    <a:pt x="133568" y="2864"/>
                  </a:lnTo>
                  <a:lnTo>
                    <a:pt x="133568" y="2864"/>
                  </a:lnTo>
                  <a:lnTo>
                    <a:pt x="132750" y="2455"/>
                  </a:lnTo>
                  <a:lnTo>
                    <a:pt x="131318" y="2455"/>
                  </a:lnTo>
                  <a:lnTo>
                    <a:pt x="131932" y="2250"/>
                  </a:lnTo>
                  <a:close/>
                  <a:moveTo>
                    <a:pt x="66682" y="4398"/>
                  </a:moveTo>
                  <a:lnTo>
                    <a:pt x="66784" y="4500"/>
                  </a:lnTo>
                  <a:lnTo>
                    <a:pt x="66477" y="4500"/>
                  </a:lnTo>
                  <a:lnTo>
                    <a:pt x="67091" y="4705"/>
                  </a:lnTo>
                  <a:lnTo>
                    <a:pt x="66784" y="4705"/>
                  </a:lnTo>
                  <a:lnTo>
                    <a:pt x="68232" y="4795"/>
                  </a:lnTo>
                  <a:lnTo>
                    <a:pt x="68232" y="4795"/>
                  </a:lnTo>
                  <a:lnTo>
                    <a:pt x="68625" y="4500"/>
                  </a:lnTo>
                  <a:lnTo>
                    <a:pt x="66682" y="4398"/>
                  </a:lnTo>
                  <a:close/>
                  <a:moveTo>
                    <a:pt x="68232" y="4795"/>
                  </a:moveTo>
                  <a:lnTo>
                    <a:pt x="68216" y="4807"/>
                  </a:lnTo>
                  <a:lnTo>
                    <a:pt x="68324" y="4801"/>
                  </a:lnTo>
                  <a:lnTo>
                    <a:pt x="68324" y="4801"/>
                  </a:lnTo>
                  <a:lnTo>
                    <a:pt x="68232" y="4795"/>
                  </a:lnTo>
                  <a:close/>
                  <a:moveTo>
                    <a:pt x="71489" y="4500"/>
                  </a:moveTo>
                  <a:lnTo>
                    <a:pt x="70568" y="4705"/>
                  </a:lnTo>
                  <a:lnTo>
                    <a:pt x="71080" y="4807"/>
                  </a:lnTo>
                  <a:lnTo>
                    <a:pt x="71489" y="4500"/>
                  </a:lnTo>
                  <a:close/>
                  <a:moveTo>
                    <a:pt x="81102" y="205"/>
                  </a:moveTo>
                  <a:lnTo>
                    <a:pt x="81614" y="409"/>
                  </a:lnTo>
                  <a:lnTo>
                    <a:pt x="80386" y="307"/>
                  </a:lnTo>
                  <a:lnTo>
                    <a:pt x="80489" y="409"/>
                  </a:lnTo>
                  <a:lnTo>
                    <a:pt x="79773" y="409"/>
                  </a:lnTo>
                  <a:lnTo>
                    <a:pt x="79977" y="511"/>
                  </a:lnTo>
                  <a:lnTo>
                    <a:pt x="79466" y="511"/>
                  </a:lnTo>
                  <a:lnTo>
                    <a:pt x="80693" y="920"/>
                  </a:lnTo>
                  <a:lnTo>
                    <a:pt x="80693" y="920"/>
                  </a:lnTo>
                  <a:lnTo>
                    <a:pt x="79159" y="716"/>
                  </a:lnTo>
                  <a:lnTo>
                    <a:pt x="77011" y="716"/>
                  </a:lnTo>
                  <a:lnTo>
                    <a:pt x="77727" y="818"/>
                  </a:lnTo>
                  <a:lnTo>
                    <a:pt x="73841" y="1023"/>
                  </a:lnTo>
                  <a:lnTo>
                    <a:pt x="73943" y="1125"/>
                  </a:lnTo>
                  <a:lnTo>
                    <a:pt x="74864" y="1023"/>
                  </a:lnTo>
                  <a:lnTo>
                    <a:pt x="74864" y="1023"/>
                  </a:lnTo>
                  <a:lnTo>
                    <a:pt x="74250" y="1125"/>
                  </a:lnTo>
                  <a:lnTo>
                    <a:pt x="75989" y="1125"/>
                  </a:lnTo>
                  <a:lnTo>
                    <a:pt x="74659" y="1227"/>
                  </a:lnTo>
                  <a:lnTo>
                    <a:pt x="74830" y="1313"/>
                  </a:lnTo>
                  <a:lnTo>
                    <a:pt x="74830" y="1313"/>
                  </a:lnTo>
                  <a:lnTo>
                    <a:pt x="77216" y="1227"/>
                  </a:lnTo>
                  <a:lnTo>
                    <a:pt x="74557" y="1534"/>
                  </a:lnTo>
                  <a:lnTo>
                    <a:pt x="74557" y="1534"/>
                  </a:lnTo>
                  <a:lnTo>
                    <a:pt x="78034" y="1330"/>
                  </a:lnTo>
                  <a:lnTo>
                    <a:pt x="75784" y="1739"/>
                  </a:lnTo>
                  <a:lnTo>
                    <a:pt x="75784" y="1739"/>
                  </a:lnTo>
                  <a:lnTo>
                    <a:pt x="78341" y="1636"/>
                  </a:lnTo>
                  <a:lnTo>
                    <a:pt x="78341" y="1636"/>
                  </a:lnTo>
                  <a:lnTo>
                    <a:pt x="77830" y="1739"/>
                  </a:lnTo>
                  <a:lnTo>
                    <a:pt x="81818" y="1125"/>
                  </a:lnTo>
                  <a:lnTo>
                    <a:pt x="81818" y="1125"/>
                  </a:lnTo>
                  <a:lnTo>
                    <a:pt x="80386" y="1534"/>
                  </a:lnTo>
                  <a:lnTo>
                    <a:pt x="81409" y="1534"/>
                  </a:lnTo>
                  <a:lnTo>
                    <a:pt x="77523" y="1943"/>
                  </a:lnTo>
                  <a:lnTo>
                    <a:pt x="78648" y="2352"/>
                  </a:lnTo>
                  <a:lnTo>
                    <a:pt x="78648" y="2352"/>
                  </a:lnTo>
                  <a:lnTo>
                    <a:pt x="75375" y="2045"/>
                  </a:lnTo>
                  <a:lnTo>
                    <a:pt x="75375" y="2352"/>
                  </a:lnTo>
                  <a:lnTo>
                    <a:pt x="76193" y="2761"/>
                  </a:lnTo>
                  <a:lnTo>
                    <a:pt x="75682" y="2761"/>
                  </a:lnTo>
                  <a:lnTo>
                    <a:pt x="77216" y="2864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4761" y="3375"/>
                  </a:lnTo>
                  <a:lnTo>
                    <a:pt x="75170" y="3477"/>
                  </a:lnTo>
                  <a:lnTo>
                    <a:pt x="74148" y="3682"/>
                  </a:lnTo>
                  <a:lnTo>
                    <a:pt x="74045" y="3886"/>
                  </a:lnTo>
                  <a:lnTo>
                    <a:pt x="75989" y="3580"/>
                  </a:lnTo>
                  <a:lnTo>
                    <a:pt x="73739" y="3989"/>
                  </a:lnTo>
                  <a:lnTo>
                    <a:pt x="73432" y="3682"/>
                  </a:lnTo>
                  <a:lnTo>
                    <a:pt x="72716" y="3682"/>
                  </a:lnTo>
                  <a:lnTo>
                    <a:pt x="72818" y="4193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284" y="4807"/>
                  </a:lnTo>
                  <a:lnTo>
                    <a:pt x="71898" y="4705"/>
                  </a:lnTo>
                  <a:lnTo>
                    <a:pt x="71898" y="4807"/>
                  </a:lnTo>
                  <a:lnTo>
                    <a:pt x="75784" y="4807"/>
                  </a:lnTo>
                  <a:lnTo>
                    <a:pt x="75477" y="5011"/>
                  </a:lnTo>
                  <a:lnTo>
                    <a:pt x="75477" y="5011"/>
                  </a:lnTo>
                  <a:lnTo>
                    <a:pt x="77318" y="4705"/>
                  </a:lnTo>
                  <a:lnTo>
                    <a:pt x="77727" y="4398"/>
                  </a:lnTo>
                  <a:lnTo>
                    <a:pt x="77114" y="4398"/>
                  </a:lnTo>
                  <a:lnTo>
                    <a:pt x="77216" y="4193"/>
                  </a:lnTo>
                  <a:lnTo>
                    <a:pt x="75682" y="4091"/>
                  </a:lnTo>
                  <a:lnTo>
                    <a:pt x="76193" y="4091"/>
                  </a:lnTo>
                  <a:lnTo>
                    <a:pt x="76091" y="3989"/>
                  </a:lnTo>
                  <a:lnTo>
                    <a:pt x="78341" y="3886"/>
                  </a:lnTo>
                  <a:lnTo>
                    <a:pt x="78545" y="3580"/>
                  </a:lnTo>
                  <a:lnTo>
                    <a:pt x="80489" y="3375"/>
                  </a:lnTo>
                  <a:lnTo>
                    <a:pt x="79977" y="3170"/>
                  </a:lnTo>
                  <a:lnTo>
                    <a:pt x="81205" y="3068"/>
                  </a:lnTo>
                  <a:lnTo>
                    <a:pt x="79159" y="2761"/>
                  </a:lnTo>
                  <a:lnTo>
                    <a:pt x="81614" y="2659"/>
                  </a:lnTo>
                  <a:lnTo>
                    <a:pt x="80386" y="2455"/>
                  </a:lnTo>
                  <a:lnTo>
                    <a:pt x="82534" y="2352"/>
                  </a:lnTo>
                  <a:lnTo>
                    <a:pt x="81920" y="2250"/>
                  </a:lnTo>
                  <a:lnTo>
                    <a:pt x="83966" y="2250"/>
                  </a:lnTo>
                  <a:lnTo>
                    <a:pt x="83864" y="2148"/>
                  </a:lnTo>
                  <a:lnTo>
                    <a:pt x="84375" y="2045"/>
                  </a:lnTo>
                  <a:lnTo>
                    <a:pt x="83557" y="2045"/>
                  </a:lnTo>
                  <a:lnTo>
                    <a:pt x="84682" y="1943"/>
                  </a:lnTo>
                  <a:lnTo>
                    <a:pt x="84580" y="1739"/>
                  </a:lnTo>
                  <a:lnTo>
                    <a:pt x="88466" y="1125"/>
                  </a:lnTo>
                  <a:lnTo>
                    <a:pt x="86216" y="1330"/>
                  </a:lnTo>
                  <a:lnTo>
                    <a:pt x="90920" y="614"/>
                  </a:lnTo>
                  <a:lnTo>
                    <a:pt x="89898" y="511"/>
                  </a:lnTo>
                  <a:lnTo>
                    <a:pt x="90000" y="409"/>
                  </a:lnTo>
                  <a:lnTo>
                    <a:pt x="89795" y="409"/>
                  </a:lnTo>
                  <a:lnTo>
                    <a:pt x="89898" y="307"/>
                  </a:lnTo>
                  <a:lnTo>
                    <a:pt x="89898" y="307"/>
                  </a:lnTo>
                  <a:lnTo>
                    <a:pt x="87136" y="409"/>
                  </a:lnTo>
                  <a:lnTo>
                    <a:pt x="88466" y="205"/>
                  </a:lnTo>
                  <a:lnTo>
                    <a:pt x="84682" y="205"/>
                  </a:lnTo>
                  <a:lnTo>
                    <a:pt x="84989" y="409"/>
                  </a:lnTo>
                  <a:lnTo>
                    <a:pt x="82739" y="205"/>
                  </a:lnTo>
                  <a:lnTo>
                    <a:pt x="83352" y="409"/>
                  </a:lnTo>
                  <a:lnTo>
                    <a:pt x="83352" y="409"/>
                  </a:lnTo>
                  <a:lnTo>
                    <a:pt x="81102" y="205"/>
                  </a:lnTo>
                  <a:close/>
                  <a:moveTo>
                    <a:pt x="62898" y="4909"/>
                  </a:moveTo>
                  <a:lnTo>
                    <a:pt x="63205" y="5011"/>
                  </a:lnTo>
                  <a:lnTo>
                    <a:pt x="63205" y="4909"/>
                  </a:lnTo>
                  <a:close/>
                  <a:moveTo>
                    <a:pt x="55227" y="3989"/>
                  </a:moveTo>
                  <a:lnTo>
                    <a:pt x="55330" y="4091"/>
                  </a:lnTo>
                  <a:lnTo>
                    <a:pt x="50318" y="5011"/>
                  </a:lnTo>
                  <a:lnTo>
                    <a:pt x="50523" y="5011"/>
                  </a:lnTo>
                  <a:lnTo>
                    <a:pt x="50318" y="5216"/>
                  </a:lnTo>
                  <a:lnTo>
                    <a:pt x="50318" y="5216"/>
                  </a:lnTo>
                  <a:lnTo>
                    <a:pt x="51545" y="5011"/>
                  </a:lnTo>
                  <a:lnTo>
                    <a:pt x="51443" y="5318"/>
                  </a:lnTo>
                  <a:lnTo>
                    <a:pt x="54102" y="4500"/>
                  </a:lnTo>
                  <a:lnTo>
                    <a:pt x="53591" y="4909"/>
                  </a:lnTo>
                  <a:lnTo>
                    <a:pt x="53591" y="4909"/>
                  </a:lnTo>
                  <a:lnTo>
                    <a:pt x="56045" y="4091"/>
                  </a:lnTo>
                  <a:lnTo>
                    <a:pt x="55227" y="3989"/>
                  </a:lnTo>
                  <a:close/>
                  <a:moveTo>
                    <a:pt x="65761" y="4705"/>
                  </a:moveTo>
                  <a:lnTo>
                    <a:pt x="63818" y="4807"/>
                  </a:lnTo>
                  <a:lnTo>
                    <a:pt x="64227" y="4909"/>
                  </a:lnTo>
                  <a:lnTo>
                    <a:pt x="63920" y="4909"/>
                  </a:lnTo>
                  <a:lnTo>
                    <a:pt x="64330" y="5011"/>
                  </a:lnTo>
                  <a:lnTo>
                    <a:pt x="64023" y="5216"/>
                  </a:lnTo>
                  <a:lnTo>
                    <a:pt x="63205" y="5011"/>
                  </a:lnTo>
                  <a:lnTo>
                    <a:pt x="62898" y="5114"/>
                  </a:lnTo>
                  <a:lnTo>
                    <a:pt x="63000" y="5114"/>
                  </a:lnTo>
                  <a:lnTo>
                    <a:pt x="63102" y="5318"/>
                  </a:lnTo>
                  <a:lnTo>
                    <a:pt x="63102" y="5318"/>
                  </a:lnTo>
                  <a:lnTo>
                    <a:pt x="62489" y="5216"/>
                  </a:lnTo>
                  <a:lnTo>
                    <a:pt x="61875" y="5420"/>
                  </a:lnTo>
                  <a:lnTo>
                    <a:pt x="64125" y="5420"/>
                  </a:lnTo>
                  <a:lnTo>
                    <a:pt x="62898" y="5625"/>
                  </a:lnTo>
                  <a:lnTo>
                    <a:pt x="63102" y="5727"/>
                  </a:lnTo>
                  <a:lnTo>
                    <a:pt x="63000" y="5932"/>
                  </a:lnTo>
                  <a:lnTo>
                    <a:pt x="63000" y="5932"/>
                  </a:lnTo>
                  <a:lnTo>
                    <a:pt x="65148" y="5420"/>
                  </a:lnTo>
                  <a:lnTo>
                    <a:pt x="64943" y="5318"/>
                  </a:lnTo>
                  <a:lnTo>
                    <a:pt x="65761" y="4705"/>
                  </a:lnTo>
                  <a:close/>
                  <a:moveTo>
                    <a:pt x="209148" y="5011"/>
                  </a:moveTo>
                  <a:lnTo>
                    <a:pt x="209455" y="5420"/>
                  </a:lnTo>
                  <a:lnTo>
                    <a:pt x="207102" y="5216"/>
                  </a:lnTo>
                  <a:lnTo>
                    <a:pt x="207409" y="5318"/>
                  </a:lnTo>
                  <a:lnTo>
                    <a:pt x="207205" y="5318"/>
                  </a:lnTo>
                  <a:lnTo>
                    <a:pt x="207716" y="5625"/>
                  </a:lnTo>
                  <a:lnTo>
                    <a:pt x="207511" y="5625"/>
                  </a:lnTo>
                  <a:lnTo>
                    <a:pt x="211705" y="5932"/>
                  </a:lnTo>
                  <a:lnTo>
                    <a:pt x="210170" y="5420"/>
                  </a:lnTo>
                  <a:lnTo>
                    <a:pt x="210170" y="5420"/>
                  </a:lnTo>
                  <a:lnTo>
                    <a:pt x="212420" y="5727"/>
                  </a:lnTo>
                  <a:lnTo>
                    <a:pt x="212318" y="5523"/>
                  </a:lnTo>
                  <a:lnTo>
                    <a:pt x="209148" y="5011"/>
                  </a:lnTo>
                  <a:close/>
                  <a:moveTo>
                    <a:pt x="65148" y="5932"/>
                  </a:moveTo>
                  <a:lnTo>
                    <a:pt x="65966" y="6239"/>
                  </a:lnTo>
                  <a:lnTo>
                    <a:pt x="66989" y="5932"/>
                  </a:lnTo>
                  <a:close/>
                  <a:moveTo>
                    <a:pt x="59523" y="4500"/>
                  </a:moveTo>
                  <a:lnTo>
                    <a:pt x="58193" y="4807"/>
                  </a:lnTo>
                  <a:lnTo>
                    <a:pt x="58295" y="5011"/>
                  </a:lnTo>
                  <a:lnTo>
                    <a:pt x="57886" y="5216"/>
                  </a:lnTo>
                  <a:lnTo>
                    <a:pt x="58193" y="5420"/>
                  </a:lnTo>
                  <a:lnTo>
                    <a:pt x="56455" y="5216"/>
                  </a:lnTo>
                  <a:lnTo>
                    <a:pt x="56659" y="5216"/>
                  </a:lnTo>
                  <a:lnTo>
                    <a:pt x="55739" y="4909"/>
                  </a:lnTo>
                  <a:lnTo>
                    <a:pt x="55841" y="4807"/>
                  </a:lnTo>
                  <a:lnTo>
                    <a:pt x="54716" y="4909"/>
                  </a:lnTo>
                  <a:lnTo>
                    <a:pt x="55227" y="5011"/>
                  </a:lnTo>
                  <a:lnTo>
                    <a:pt x="53795" y="5216"/>
                  </a:lnTo>
                  <a:lnTo>
                    <a:pt x="54818" y="5216"/>
                  </a:lnTo>
                  <a:lnTo>
                    <a:pt x="53182" y="5420"/>
                  </a:lnTo>
                  <a:lnTo>
                    <a:pt x="54511" y="5318"/>
                  </a:lnTo>
                  <a:lnTo>
                    <a:pt x="52466" y="5727"/>
                  </a:lnTo>
                  <a:lnTo>
                    <a:pt x="53386" y="5932"/>
                  </a:lnTo>
                  <a:lnTo>
                    <a:pt x="53693" y="5830"/>
                  </a:lnTo>
                  <a:lnTo>
                    <a:pt x="53898" y="5932"/>
                  </a:lnTo>
                  <a:lnTo>
                    <a:pt x="54307" y="5830"/>
                  </a:lnTo>
                  <a:lnTo>
                    <a:pt x="54409" y="5727"/>
                  </a:lnTo>
                  <a:lnTo>
                    <a:pt x="55227" y="5625"/>
                  </a:lnTo>
                  <a:lnTo>
                    <a:pt x="54614" y="5830"/>
                  </a:lnTo>
                  <a:lnTo>
                    <a:pt x="56455" y="5727"/>
                  </a:lnTo>
                  <a:lnTo>
                    <a:pt x="56455" y="5727"/>
                  </a:lnTo>
                  <a:lnTo>
                    <a:pt x="54102" y="6136"/>
                  </a:lnTo>
                  <a:lnTo>
                    <a:pt x="54102" y="6341"/>
                  </a:lnTo>
                  <a:lnTo>
                    <a:pt x="57784" y="5932"/>
                  </a:lnTo>
                  <a:lnTo>
                    <a:pt x="57682" y="5932"/>
                  </a:lnTo>
                  <a:lnTo>
                    <a:pt x="59625" y="5727"/>
                  </a:lnTo>
                  <a:lnTo>
                    <a:pt x="60443" y="5114"/>
                  </a:lnTo>
                  <a:lnTo>
                    <a:pt x="58909" y="5318"/>
                  </a:lnTo>
                  <a:lnTo>
                    <a:pt x="59216" y="5114"/>
                  </a:lnTo>
                  <a:lnTo>
                    <a:pt x="58909" y="5114"/>
                  </a:lnTo>
                  <a:lnTo>
                    <a:pt x="59523" y="4500"/>
                  </a:lnTo>
                  <a:close/>
                  <a:moveTo>
                    <a:pt x="70057" y="4705"/>
                  </a:moveTo>
                  <a:lnTo>
                    <a:pt x="68324" y="4801"/>
                  </a:lnTo>
                  <a:lnTo>
                    <a:pt x="68324" y="4801"/>
                  </a:lnTo>
                  <a:lnTo>
                    <a:pt x="68420" y="4807"/>
                  </a:lnTo>
                  <a:lnTo>
                    <a:pt x="68420" y="5318"/>
                  </a:lnTo>
                  <a:lnTo>
                    <a:pt x="67909" y="5625"/>
                  </a:lnTo>
                  <a:lnTo>
                    <a:pt x="67807" y="5830"/>
                  </a:lnTo>
                  <a:lnTo>
                    <a:pt x="68420" y="6034"/>
                  </a:lnTo>
                  <a:lnTo>
                    <a:pt x="68318" y="6136"/>
                  </a:lnTo>
                  <a:lnTo>
                    <a:pt x="69955" y="6136"/>
                  </a:lnTo>
                  <a:lnTo>
                    <a:pt x="69648" y="6341"/>
                  </a:lnTo>
                  <a:lnTo>
                    <a:pt x="75580" y="6034"/>
                  </a:lnTo>
                  <a:lnTo>
                    <a:pt x="75068" y="5932"/>
                  </a:lnTo>
                  <a:lnTo>
                    <a:pt x="75580" y="5523"/>
                  </a:lnTo>
                  <a:lnTo>
                    <a:pt x="74966" y="5420"/>
                  </a:lnTo>
                  <a:lnTo>
                    <a:pt x="75068" y="5318"/>
                  </a:lnTo>
                  <a:lnTo>
                    <a:pt x="71898" y="5523"/>
                  </a:lnTo>
                  <a:lnTo>
                    <a:pt x="72000" y="5625"/>
                  </a:lnTo>
                  <a:lnTo>
                    <a:pt x="70261" y="5420"/>
                  </a:lnTo>
                  <a:lnTo>
                    <a:pt x="70159" y="5523"/>
                  </a:lnTo>
                  <a:lnTo>
                    <a:pt x="69750" y="5523"/>
                  </a:lnTo>
                  <a:lnTo>
                    <a:pt x="70261" y="5318"/>
                  </a:lnTo>
                  <a:lnTo>
                    <a:pt x="69239" y="4909"/>
                  </a:lnTo>
                  <a:lnTo>
                    <a:pt x="70568" y="4909"/>
                  </a:lnTo>
                  <a:lnTo>
                    <a:pt x="69443" y="4807"/>
                  </a:lnTo>
                  <a:lnTo>
                    <a:pt x="70057" y="4705"/>
                  </a:lnTo>
                  <a:close/>
                  <a:moveTo>
                    <a:pt x="165273" y="4705"/>
                  </a:moveTo>
                  <a:lnTo>
                    <a:pt x="160773" y="4909"/>
                  </a:lnTo>
                  <a:lnTo>
                    <a:pt x="160875" y="5011"/>
                  </a:lnTo>
                  <a:lnTo>
                    <a:pt x="160364" y="5114"/>
                  </a:lnTo>
                  <a:lnTo>
                    <a:pt x="159341" y="5420"/>
                  </a:lnTo>
                  <a:lnTo>
                    <a:pt x="158727" y="5625"/>
                  </a:lnTo>
                  <a:lnTo>
                    <a:pt x="158830" y="5727"/>
                  </a:lnTo>
                  <a:lnTo>
                    <a:pt x="158216" y="5830"/>
                  </a:lnTo>
                  <a:lnTo>
                    <a:pt x="158727" y="5932"/>
                  </a:lnTo>
                  <a:lnTo>
                    <a:pt x="158318" y="6239"/>
                  </a:lnTo>
                  <a:lnTo>
                    <a:pt x="158727" y="6341"/>
                  </a:lnTo>
                  <a:lnTo>
                    <a:pt x="158318" y="6443"/>
                  </a:lnTo>
                  <a:lnTo>
                    <a:pt x="158114" y="6648"/>
                  </a:lnTo>
                  <a:lnTo>
                    <a:pt x="157602" y="6955"/>
                  </a:lnTo>
                  <a:lnTo>
                    <a:pt x="158114" y="7261"/>
                  </a:lnTo>
                  <a:lnTo>
                    <a:pt x="160057" y="7057"/>
                  </a:lnTo>
                  <a:lnTo>
                    <a:pt x="159750" y="6852"/>
                  </a:lnTo>
                  <a:lnTo>
                    <a:pt x="160159" y="6341"/>
                  </a:lnTo>
                  <a:lnTo>
                    <a:pt x="160875" y="6239"/>
                  </a:lnTo>
                  <a:lnTo>
                    <a:pt x="160875" y="6136"/>
                  </a:lnTo>
                  <a:lnTo>
                    <a:pt x="161182" y="6034"/>
                  </a:lnTo>
                  <a:lnTo>
                    <a:pt x="160977" y="5932"/>
                  </a:lnTo>
                  <a:lnTo>
                    <a:pt x="165273" y="4705"/>
                  </a:lnTo>
                  <a:close/>
                  <a:moveTo>
                    <a:pt x="212114" y="6852"/>
                  </a:moveTo>
                  <a:lnTo>
                    <a:pt x="211500" y="7261"/>
                  </a:lnTo>
                  <a:lnTo>
                    <a:pt x="214057" y="7364"/>
                  </a:lnTo>
                  <a:lnTo>
                    <a:pt x="212114" y="6852"/>
                  </a:lnTo>
                  <a:close/>
                  <a:moveTo>
                    <a:pt x="177955" y="7159"/>
                  </a:moveTo>
                  <a:lnTo>
                    <a:pt x="178568" y="7466"/>
                  </a:lnTo>
                  <a:lnTo>
                    <a:pt x="177852" y="7261"/>
                  </a:lnTo>
                  <a:lnTo>
                    <a:pt x="177955" y="7159"/>
                  </a:lnTo>
                  <a:close/>
                  <a:moveTo>
                    <a:pt x="58602" y="6955"/>
                  </a:moveTo>
                  <a:lnTo>
                    <a:pt x="57375" y="7159"/>
                  </a:lnTo>
                  <a:lnTo>
                    <a:pt x="57784" y="7568"/>
                  </a:lnTo>
                  <a:lnTo>
                    <a:pt x="58602" y="7261"/>
                  </a:lnTo>
                  <a:lnTo>
                    <a:pt x="58602" y="6955"/>
                  </a:lnTo>
                  <a:close/>
                  <a:moveTo>
                    <a:pt x="108307" y="7568"/>
                  </a:moveTo>
                  <a:lnTo>
                    <a:pt x="108211" y="7587"/>
                  </a:lnTo>
                  <a:lnTo>
                    <a:pt x="108211" y="7587"/>
                  </a:lnTo>
                  <a:lnTo>
                    <a:pt x="108381" y="7603"/>
                  </a:lnTo>
                  <a:lnTo>
                    <a:pt x="108381" y="7603"/>
                  </a:lnTo>
                  <a:lnTo>
                    <a:pt x="108307" y="7568"/>
                  </a:lnTo>
                  <a:close/>
                  <a:moveTo>
                    <a:pt x="73636" y="7159"/>
                  </a:moveTo>
                  <a:lnTo>
                    <a:pt x="74659" y="7670"/>
                  </a:lnTo>
                  <a:lnTo>
                    <a:pt x="76193" y="7670"/>
                  </a:lnTo>
                  <a:lnTo>
                    <a:pt x="76193" y="7466"/>
                  </a:lnTo>
                  <a:lnTo>
                    <a:pt x="75989" y="7261"/>
                  </a:lnTo>
                  <a:lnTo>
                    <a:pt x="73636" y="7159"/>
                  </a:lnTo>
                  <a:close/>
                  <a:moveTo>
                    <a:pt x="108381" y="7603"/>
                  </a:moveTo>
                  <a:lnTo>
                    <a:pt x="109841" y="8284"/>
                  </a:lnTo>
                  <a:lnTo>
                    <a:pt x="110250" y="7773"/>
                  </a:lnTo>
                  <a:lnTo>
                    <a:pt x="108381" y="7603"/>
                  </a:lnTo>
                  <a:close/>
                  <a:moveTo>
                    <a:pt x="68011" y="6852"/>
                  </a:moveTo>
                  <a:lnTo>
                    <a:pt x="64227" y="7364"/>
                  </a:lnTo>
                  <a:lnTo>
                    <a:pt x="63511" y="8386"/>
                  </a:lnTo>
                  <a:lnTo>
                    <a:pt x="63511" y="8386"/>
                  </a:lnTo>
                  <a:lnTo>
                    <a:pt x="64534" y="8182"/>
                  </a:lnTo>
                  <a:lnTo>
                    <a:pt x="64739" y="7773"/>
                  </a:lnTo>
                  <a:lnTo>
                    <a:pt x="65352" y="7773"/>
                  </a:lnTo>
                  <a:lnTo>
                    <a:pt x="68011" y="6852"/>
                  </a:lnTo>
                  <a:close/>
                  <a:moveTo>
                    <a:pt x="216716" y="8182"/>
                  </a:moveTo>
                  <a:lnTo>
                    <a:pt x="217227" y="8489"/>
                  </a:lnTo>
                  <a:lnTo>
                    <a:pt x="217330" y="8182"/>
                  </a:lnTo>
                  <a:close/>
                  <a:moveTo>
                    <a:pt x="62080" y="6852"/>
                  </a:moveTo>
                  <a:lnTo>
                    <a:pt x="60852" y="7159"/>
                  </a:lnTo>
                  <a:lnTo>
                    <a:pt x="61568" y="7364"/>
                  </a:lnTo>
                  <a:lnTo>
                    <a:pt x="61057" y="7466"/>
                  </a:lnTo>
                  <a:lnTo>
                    <a:pt x="61057" y="7568"/>
                  </a:lnTo>
                  <a:lnTo>
                    <a:pt x="60341" y="7773"/>
                  </a:lnTo>
                  <a:lnTo>
                    <a:pt x="60034" y="7466"/>
                  </a:lnTo>
                  <a:lnTo>
                    <a:pt x="59420" y="7773"/>
                  </a:lnTo>
                  <a:lnTo>
                    <a:pt x="59727" y="8182"/>
                  </a:lnTo>
                  <a:lnTo>
                    <a:pt x="60136" y="8284"/>
                  </a:lnTo>
                  <a:lnTo>
                    <a:pt x="60443" y="8898"/>
                  </a:lnTo>
                  <a:lnTo>
                    <a:pt x="61159" y="8898"/>
                  </a:lnTo>
                  <a:lnTo>
                    <a:pt x="61364" y="8489"/>
                  </a:lnTo>
                  <a:lnTo>
                    <a:pt x="62182" y="8591"/>
                  </a:lnTo>
                  <a:lnTo>
                    <a:pt x="63205" y="7773"/>
                  </a:lnTo>
                  <a:lnTo>
                    <a:pt x="62795" y="7875"/>
                  </a:lnTo>
                  <a:lnTo>
                    <a:pt x="62795" y="7670"/>
                  </a:lnTo>
                  <a:lnTo>
                    <a:pt x="62898" y="7670"/>
                  </a:lnTo>
                  <a:lnTo>
                    <a:pt x="62182" y="7568"/>
                  </a:lnTo>
                  <a:lnTo>
                    <a:pt x="63409" y="7261"/>
                  </a:lnTo>
                  <a:lnTo>
                    <a:pt x="63205" y="7159"/>
                  </a:lnTo>
                  <a:lnTo>
                    <a:pt x="63511" y="6852"/>
                  </a:lnTo>
                  <a:close/>
                  <a:moveTo>
                    <a:pt x="47250" y="6443"/>
                  </a:moveTo>
                  <a:lnTo>
                    <a:pt x="47148" y="6852"/>
                  </a:lnTo>
                  <a:lnTo>
                    <a:pt x="43977" y="8386"/>
                  </a:lnTo>
                  <a:lnTo>
                    <a:pt x="44284" y="8386"/>
                  </a:lnTo>
                  <a:lnTo>
                    <a:pt x="44898" y="8693"/>
                  </a:lnTo>
                  <a:lnTo>
                    <a:pt x="44795" y="9102"/>
                  </a:lnTo>
                  <a:lnTo>
                    <a:pt x="44795" y="9102"/>
                  </a:lnTo>
                  <a:lnTo>
                    <a:pt x="51955" y="7159"/>
                  </a:lnTo>
                  <a:lnTo>
                    <a:pt x="51545" y="6545"/>
                  </a:lnTo>
                  <a:lnTo>
                    <a:pt x="50318" y="6750"/>
                  </a:lnTo>
                  <a:lnTo>
                    <a:pt x="50420" y="6545"/>
                  </a:lnTo>
                  <a:lnTo>
                    <a:pt x="50011" y="6648"/>
                  </a:lnTo>
                  <a:lnTo>
                    <a:pt x="50216" y="6545"/>
                  </a:lnTo>
                  <a:lnTo>
                    <a:pt x="47250" y="6443"/>
                  </a:lnTo>
                  <a:close/>
                  <a:moveTo>
                    <a:pt x="158625" y="7261"/>
                  </a:moveTo>
                  <a:lnTo>
                    <a:pt x="157602" y="7875"/>
                  </a:lnTo>
                  <a:lnTo>
                    <a:pt x="157500" y="8182"/>
                  </a:lnTo>
                  <a:lnTo>
                    <a:pt x="156989" y="8284"/>
                  </a:lnTo>
                  <a:lnTo>
                    <a:pt x="159034" y="9102"/>
                  </a:lnTo>
                  <a:lnTo>
                    <a:pt x="158830" y="9102"/>
                  </a:lnTo>
                  <a:lnTo>
                    <a:pt x="158830" y="9205"/>
                  </a:lnTo>
                  <a:lnTo>
                    <a:pt x="158727" y="9205"/>
                  </a:lnTo>
                  <a:lnTo>
                    <a:pt x="158727" y="9307"/>
                  </a:lnTo>
                  <a:lnTo>
                    <a:pt x="158625" y="9307"/>
                  </a:lnTo>
                  <a:lnTo>
                    <a:pt x="160773" y="9614"/>
                  </a:lnTo>
                  <a:lnTo>
                    <a:pt x="160773" y="9614"/>
                  </a:lnTo>
                  <a:lnTo>
                    <a:pt x="160568" y="9511"/>
                  </a:lnTo>
                  <a:lnTo>
                    <a:pt x="161489" y="9511"/>
                  </a:lnTo>
                  <a:lnTo>
                    <a:pt x="159239" y="8080"/>
                  </a:lnTo>
                  <a:lnTo>
                    <a:pt x="159341" y="7773"/>
                  </a:lnTo>
                  <a:lnTo>
                    <a:pt x="159545" y="7670"/>
                  </a:lnTo>
                  <a:lnTo>
                    <a:pt x="159545" y="7466"/>
                  </a:lnTo>
                  <a:lnTo>
                    <a:pt x="158625" y="7261"/>
                  </a:lnTo>
                  <a:close/>
                  <a:moveTo>
                    <a:pt x="18920" y="9818"/>
                  </a:moveTo>
                  <a:lnTo>
                    <a:pt x="18511" y="9920"/>
                  </a:lnTo>
                  <a:lnTo>
                    <a:pt x="18511" y="9920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8920" y="9818"/>
                  </a:lnTo>
                  <a:close/>
                  <a:moveTo>
                    <a:pt x="137352" y="10125"/>
                  </a:moveTo>
                  <a:lnTo>
                    <a:pt x="137352" y="10125"/>
                  </a:lnTo>
                  <a:lnTo>
                    <a:pt x="137352" y="10125"/>
                  </a:lnTo>
                  <a:close/>
                  <a:moveTo>
                    <a:pt x="88977" y="9818"/>
                  </a:moveTo>
                  <a:lnTo>
                    <a:pt x="88670" y="10125"/>
                  </a:lnTo>
                  <a:lnTo>
                    <a:pt x="88466" y="10125"/>
                  </a:lnTo>
                  <a:lnTo>
                    <a:pt x="88364" y="10432"/>
                  </a:lnTo>
                  <a:lnTo>
                    <a:pt x="88875" y="10534"/>
                  </a:lnTo>
                  <a:lnTo>
                    <a:pt x="88568" y="10636"/>
                  </a:lnTo>
                  <a:lnTo>
                    <a:pt x="89489" y="10636"/>
                  </a:lnTo>
                  <a:lnTo>
                    <a:pt x="90000" y="10227"/>
                  </a:lnTo>
                  <a:lnTo>
                    <a:pt x="88977" y="9818"/>
                  </a:lnTo>
                  <a:close/>
                  <a:moveTo>
                    <a:pt x="52466" y="7261"/>
                  </a:moveTo>
                  <a:lnTo>
                    <a:pt x="48170" y="8591"/>
                  </a:lnTo>
                  <a:lnTo>
                    <a:pt x="48784" y="8693"/>
                  </a:lnTo>
                  <a:lnTo>
                    <a:pt x="48375" y="8898"/>
                  </a:lnTo>
                  <a:lnTo>
                    <a:pt x="50216" y="8795"/>
                  </a:lnTo>
                  <a:lnTo>
                    <a:pt x="50216" y="8795"/>
                  </a:lnTo>
                  <a:lnTo>
                    <a:pt x="49705" y="8898"/>
                  </a:lnTo>
                  <a:lnTo>
                    <a:pt x="49807" y="8898"/>
                  </a:lnTo>
                  <a:lnTo>
                    <a:pt x="47761" y="9307"/>
                  </a:lnTo>
                  <a:lnTo>
                    <a:pt x="51545" y="9818"/>
                  </a:lnTo>
                  <a:lnTo>
                    <a:pt x="48273" y="9920"/>
                  </a:lnTo>
                  <a:lnTo>
                    <a:pt x="47557" y="10534"/>
                  </a:lnTo>
                  <a:lnTo>
                    <a:pt x="49193" y="10739"/>
                  </a:lnTo>
                  <a:lnTo>
                    <a:pt x="48989" y="11352"/>
                  </a:lnTo>
                  <a:lnTo>
                    <a:pt x="54102" y="10534"/>
                  </a:lnTo>
                  <a:lnTo>
                    <a:pt x="54102" y="10739"/>
                  </a:lnTo>
                  <a:lnTo>
                    <a:pt x="54818" y="10841"/>
                  </a:lnTo>
                  <a:lnTo>
                    <a:pt x="54614" y="10943"/>
                  </a:lnTo>
                  <a:lnTo>
                    <a:pt x="56148" y="11045"/>
                  </a:lnTo>
                  <a:lnTo>
                    <a:pt x="57170" y="10534"/>
                  </a:lnTo>
                  <a:lnTo>
                    <a:pt x="56250" y="10739"/>
                  </a:lnTo>
                  <a:lnTo>
                    <a:pt x="56455" y="10534"/>
                  </a:lnTo>
                  <a:lnTo>
                    <a:pt x="56352" y="10432"/>
                  </a:lnTo>
                  <a:lnTo>
                    <a:pt x="58295" y="10023"/>
                  </a:lnTo>
                  <a:lnTo>
                    <a:pt x="57989" y="9920"/>
                  </a:lnTo>
                  <a:lnTo>
                    <a:pt x="57989" y="9818"/>
                  </a:lnTo>
                  <a:lnTo>
                    <a:pt x="56864" y="9409"/>
                  </a:lnTo>
                  <a:lnTo>
                    <a:pt x="57682" y="7670"/>
                  </a:lnTo>
                  <a:lnTo>
                    <a:pt x="56455" y="7364"/>
                  </a:lnTo>
                  <a:lnTo>
                    <a:pt x="55739" y="8489"/>
                  </a:lnTo>
                  <a:lnTo>
                    <a:pt x="55023" y="8693"/>
                  </a:lnTo>
                  <a:lnTo>
                    <a:pt x="55023" y="8693"/>
                  </a:lnTo>
                  <a:lnTo>
                    <a:pt x="55227" y="7875"/>
                  </a:lnTo>
                  <a:lnTo>
                    <a:pt x="54614" y="7773"/>
                  </a:lnTo>
                  <a:lnTo>
                    <a:pt x="53591" y="8080"/>
                  </a:lnTo>
                  <a:lnTo>
                    <a:pt x="53693" y="7977"/>
                  </a:lnTo>
                  <a:lnTo>
                    <a:pt x="53182" y="8080"/>
                  </a:lnTo>
                  <a:lnTo>
                    <a:pt x="53182" y="8080"/>
                  </a:lnTo>
                  <a:lnTo>
                    <a:pt x="53898" y="7773"/>
                  </a:lnTo>
                  <a:lnTo>
                    <a:pt x="51750" y="7875"/>
                  </a:lnTo>
                  <a:lnTo>
                    <a:pt x="52466" y="7261"/>
                  </a:lnTo>
                  <a:close/>
                  <a:moveTo>
                    <a:pt x="60341" y="10330"/>
                  </a:moveTo>
                  <a:lnTo>
                    <a:pt x="58602" y="10841"/>
                  </a:lnTo>
                  <a:lnTo>
                    <a:pt x="59114" y="11148"/>
                  </a:lnTo>
                  <a:lnTo>
                    <a:pt x="60136" y="11352"/>
                  </a:lnTo>
                  <a:lnTo>
                    <a:pt x="61159" y="11045"/>
                  </a:lnTo>
                  <a:lnTo>
                    <a:pt x="60239" y="10432"/>
                  </a:lnTo>
                  <a:lnTo>
                    <a:pt x="60341" y="10330"/>
                  </a:lnTo>
                  <a:close/>
                  <a:moveTo>
                    <a:pt x="175193" y="11250"/>
                  </a:moveTo>
                  <a:lnTo>
                    <a:pt x="176114" y="11557"/>
                  </a:lnTo>
                  <a:lnTo>
                    <a:pt x="176114" y="12068"/>
                  </a:lnTo>
                  <a:lnTo>
                    <a:pt x="177136" y="12170"/>
                  </a:lnTo>
                  <a:lnTo>
                    <a:pt x="177136" y="12170"/>
                  </a:lnTo>
                  <a:lnTo>
                    <a:pt x="176011" y="12068"/>
                  </a:lnTo>
                  <a:lnTo>
                    <a:pt x="175193" y="11250"/>
                  </a:lnTo>
                  <a:close/>
                  <a:moveTo>
                    <a:pt x="73023" y="11557"/>
                  </a:moveTo>
                  <a:lnTo>
                    <a:pt x="72307" y="12375"/>
                  </a:lnTo>
                  <a:lnTo>
                    <a:pt x="73432" y="12375"/>
                  </a:lnTo>
                  <a:lnTo>
                    <a:pt x="74148" y="11659"/>
                  </a:lnTo>
                  <a:lnTo>
                    <a:pt x="73023" y="11557"/>
                  </a:lnTo>
                  <a:close/>
                  <a:moveTo>
                    <a:pt x="108409" y="13295"/>
                  </a:moveTo>
                  <a:lnTo>
                    <a:pt x="108716" y="13398"/>
                  </a:lnTo>
                  <a:lnTo>
                    <a:pt x="108818" y="13398"/>
                  </a:lnTo>
                  <a:lnTo>
                    <a:pt x="108409" y="13295"/>
                  </a:lnTo>
                  <a:close/>
                  <a:moveTo>
                    <a:pt x="9205" y="13807"/>
                  </a:moveTo>
                  <a:lnTo>
                    <a:pt x="9102" y="13909"/>
                  </a:lnTo>
                  <a:lnTo>
                    <a:pt x="9205" y="13909"/>
                  </a:lnTo>
                  <a:lnTo>
                    <a:pt x="9205" y="13807"/>
                  </a:lnTo>
                  <a:close/>
                  <a:moveTo>
                    <a:pt x="5420" y="11045"/>
                  </a:moveTo>
                  <a:lnTo>
                    <a:pt x="0" y="14420"/>
                  </a:lnTo>
                  <a:lnTo>
                    <a:pt x="511" y="14318"/>
                  </a:lnTo>
                  <a:lnTo>
                    <a:pt x="1227" y="13909"/>
                  </a:lnTo>
                  <a:lnTo>
                    <a:pt x="1227" y="13705"/>
                  </a:lnTo>
                  <a:lnTo>
                    <a:pt x="1739" y="13398"/>
                  </a:lnTo>
                  <a:lnTo>
                    <a:pt x="1636" y="13500"/>
                  </a:lnTo>
                  <a:lnTo>
                    <a:pt x="2352" y="13295"/>
                  </a:lnTo>
                  <a:lnTo>
                    <a:pt x="2148" y="13398"/>
                  </a:lnTo>
                  <a:lnTo>
                    <a:pt x="2761" y="13193"/>
                  </a:lnTo>
                  <a:lnTo>
                    <a:pt x="2761" y="13193"/>
                  </a:lnTo>
                  <a:lnTo>
                    <a:pt x="1636" y="14011"/>
                  </a:lnTo>
                  <a:lnTo>
                    <a:pt x="3273" y="14114"/>
                  </a:lnTo>
                  <a:lnTo>
                    <a:pt x="3068" y="14625"/>
                  </a:lnTo>
                  <a:lnTo>
                    <a:pt x="3375" y="15034"/>
                  </a:lnTo>
                  <a:lnTo>
                    <a:pt x="3989" y="14932"/>
                  </a:lnTo>
                  <a:lnTo>
                    <a:pt x="3682" y="15136"/>
                  </a:lnTo>
                  <a:lnTo>
                    <a:pt x="4295" y="14932"/>
                  </a:lnTo>
                  <a:lnTo>
                    <a:pt x="4193" y="15034"/>
                  </a:lnTo>
                  <a:lnTo>
                    <a:pt x="4193" y="15034"/>
                  </a:lnTo>
                  <a:lnTo>
                    <a:pt x="4602" y="14727"/>
                  </a:lnTo>
                  <a:lnTo>
                    <a:pt x="4500" y="14625"/>
                  </a:lnTo>
                  <a:lnTo>
                    <a:pt x="5523" y="14318"/>
                  </a:lnTo>
                  <a:lnTo>
                    <a:pt x="5318" y="14318"/>
                  </a:lnTo>
                  <a:lnTo>
                    <a:pt x="5830" y="14114"/>
                  </a:lnTo>
                  <a:lnTo>
                    <a:pt x="5727" y="14114"/>
                  </a:lnTo>
                  <a:lnTo>
                    <a:pt x="5727" y="13909"/>
                  </a:lnTo>
                  <a:lnTo>
                    <a:pt x="6136" y="14011"/>
                  </a:lnTo>
                  <a:lnTo>
                    <a:pt x="6750" y="14011"/>
                  </a:lnTo>
                  <a:lnTo>
                    <a:pt x="6852" y="13807"/>
                  </a:lnTo>
                  <a:lnTo>
                    <a:pt x="7159" y="13909"/>
                  </a:lnTo>
                  <a:lnTo>
                    <a:pt x="8386" y="13500"/>
                  </a:lnTo>
                  <a:lnTo>
                    <a:pt x="8080" y="13398"/>
                  </a:lnTo>
                  <a:lnTo>
                    <a:pt x="7977" y="13398"/>
                  </a:lnTo>
                  <a:lnTo>
                    <a:pt x="8080" y="13193"/>
                  </a:lnTo>
                  <a:lnTo>
                    <a:pt x="8080" y="12886"/>
                  </a:lnTo>
                  <a:lnTo>
                    <a:pt x="7364" y="12682"/>
                  </a:lnTo>
                  <a:lnTo>
                    <a:pt x="7364" y="12682"/>
                  </a:lnTo>
                  <a:lnTo>
                    <a:pt x="7568" y="12784"/>
                  </a:lnTo>
                  <a:lnTo>
                    <a:pt x="6852" y="12886"/>
                  </a:lnTo>
                  <a:lnTo>
                    <a:pt x="7261" y="12682"/>
                  </a:lnTo>
                  <a:lnTo>
                    <a:pt x="6341" y="12682"/>
                  </a:lnTo>
                  <a:lnTo>
                    <a:pt x="6034" y="12989"/>
                  </a:lnTo>
                  <a:lnTo>
                    <a:pt x="6034" y="13193"/>
                  </a:lnTo>
                  <a:lnTo>
                    <a:pt x="5625" y="13398"/>
                  </a:lnTo>
                  <a:lnTo>
                    <a:pt x="5625" y="13398"/>
                  </a:lnTo>
                  <a:lnTo>
                    <a:pt x="5932" y="13193"/>
                  </a:lnTo>
                  <a:lnTo>
                    <a:pt x="5523" y="13295"/>
                  </a:lnTo>
                  <a:lnTo>
                    <a:pt x="5523" y="13091"/>
                  </a:lnTo>
                  <a:lnTo>
                    <a:pt x="6545" y="12375"/>
                  </a:lnTo>
                  <a:lnTo>
                    <a:pt x="6136" y="12375"/>
                  </a:lnTo>
                  <a:lnTo>
                    <a:pt x="6648" y="12068"/>
                  </a:lnTo>
                  <a:lnTo>
                    <a:pt x="5830" y="11659"/>
                  </a:lnTo>
                  <a:lnTo>
                    <a:pt x="5932" y="11557"/>
                  </a:lnTo>
                  <a:lnTo>
                    <a:pt x="5727" y="11352"/>
                  </a:lnTo>
                  <a:lnTo>
                    <a:pt x="5523" y="11557"/>
                  </a:lnTo>
                  <a:lnTo>
                    <a:pt x="5523" y="11352"/>
                  </a:lnTo>
                  <a:lnTo>
                    <a:pt x="5625" y="11250"/>
                  </a:lnTo>
                  <a:lnTo>
                    <a:pt x="5420" y="11045"/>
                  </a:lnTo>
                  <a:close/>
                  <a:moveTo>
                    <a:pt x="113011" y="13193"/>
                  </a:moveTo>
                  <a:lnTo>
                    <a:pt x="112807" y="13398"/>
                  </a:lnTo>
                  <a:lnTo>
                    <a:pt x="112500" y="13398"/>
                  </a:lnTo>
                  <a:lnTo>
                    <a:pt x="112193" y="13602"/>
                  </a:lnTo>
                  <a:lnTo>
                    <a:pt x="111682" y="13500"/>
                  </a:lnTo>
                  <a:lnTo>
                    <a:pt x="111682" y="13500"/>
                  </a:lnTo>
                  <a:lnTo>
                    <a:pt x="111784" y="13807"/>
                  </a:lnTo>
                  <a:lnTo>
                    <a:pt x="111170" y="13500"/>
                  </a:lnTo>
                  <a:lnTo>
                    <a:pt x="110864" y="13500"/>
                  </a:lnTo>
                  <a:lnTo>
                    <a:pt x="110864" y="13807"/>
                  </a:lnTo>
                  <a:lnTo>
                    <a:pt x="110250" y="13602"/>
                  </a:lnTo>
                  <a:lnTo>
                    <a:pt x="110148" y="14011"/>
                  </a:lnTo>
                  <a:lnTo>
                    <a:pt x="109739" y="14011"/>
                  </a:lnTo>
                  <a:lnTo>
                    <a:pt x="109636" y="14216"/>
                  </a:lnTo>
                  <a:lnTo>
                    <a:pt x="109432" y="14114"/>
                  </a:lnTo>
                  <a:lnTo>
                    <a:pt x="109534" y="14011"/>
                  </a:lnTo>
                  <a:lnTo>
                    <a:pt x="109330" y="13807"/>
                  </a:lnTo>
                  <a:lnTo>
                    <a:pt x="109534" y="13602"/>
                  </a:lnTo>
                  <a:lnTo>
                    <a:pt x="108716" y="13398"/>
                  </a:lnTo>
                  <a:lnTo>
                    <a:pt x="108511" y="13398"/>
                  </a:lnTo>
                  <a:lnTo>
                    <a:pt x="108716" y="13705"/>
                  </a:lnTo>
                  <a:lnTo>
                    <a:pt x="108102" y="13500"/>
                  </a:lnTo>
                  <a:lnTo>
                    <a:pt x="108102" y="13500"/>
                  </a:lnTo>
                  <a:lnTo>
                    <a:pt x="108205" y="13602"/>
                  </a:lnTo>
                  <a:lnTo>
                    <a:pt x="108102" y="13705"/>
                  </a:lnTo>
                  <a:lnTo>
                    <a:pt x="107898" y="13705"/>
                  </a:lnTo>
                  <a:lnTo>
                    <a:pt x="108205" y="13807"/>
                  </a:lnTo>
                  <a:lnTo>
                    <a:pt x="107693" y="13807"/>
                  </a:lnTo>
                  <a:lnTo>
                    <a:pt x="107795" y="14011"/>
                  </a:lnTo>
                  <a:lnTo>
                    <a:pt x="107386" y="14011"/>
                  </a:lnTo>
                  <a:lnTo>
                    <a:pt x="109125" y="14114"/>
                  </a:lnTo>
                  <a:lnTo>
                    <a:pt x="108614" y="14318"/>
                  </a:lnTo>
                  <a:lnTo>
                    <a:pt x="109125" y="14318"/>
                  </a:lnTo>
                  <a:lnTo>
                    <a:pt x="109125" y="14420"/>
                  </a:lnTo>
                  <a:lnTo>
                    <a:pt x="107898" y="14523"/>
                  </a:lnTo>
                  <a:lnTo>
                    <a:pt x="107795" y="14727"/>
                  </a:lnTo>
                  <a:lnTo>
                    <a:pt x="109227" y="14830"/>
                  </a:lnTo>
                  <a:lnTo>
                    <a:pt x="108818" y="15136"/>
                  </a:lnTo>
                  <a:lnTo>
                    <a:pt x="109227" y="15034"/>
                  </a:lnTo>
                  <a:lnTo>
                    <a:pt x="108307" y="15341"/>
                  </a:lnTo>
                  <a:lnTo>
                    <a:pt x="108716" y="15545"/>
                  </a:lnTo>
                  <a:lnTo>
                    <a:pt x="109432" y="15443"/>
                  </a:lnTo>
                  <a:lnTo>
                    <a:pt x="111375" y="15852"/>
                  </a:lnTo>
                  <a:lnTo>
                    <a:pt x="114648" y="14625"/>
                  </a:lnTo>
                  <a:lnTo>
                    <a:pt x="114648" y="14216"/>
                  </a:lnTo>
                  <a:lnTo>
                    <a:pt x="114034" y="13807"/>
                  </a:lnTo>
                  <a:lnTo>
                    <a:pt x="113830" y="13500"/>
                  </a:lnTo>
                  <a:lnTo>
                    <a:pt x="114239" y="13295"/>
                  </a:lnTo>
                  <a:lnTo>
                    <a:pt x="113011" y="13193"/>
                  </a:lnTo>
                  <a:close/>
                  <a:moveTo>
                    <a:pt x="65557" y="13705"/>
                  </a:moveTo>
                  <a:lnTo>
                    <a:pt x="63102" y="15750"/>
                  </a:lnTo>
                  <a:lnTo>
                    <a:pt x="63818" y="15750"/>
                  </a:lnTo>
                  <a:lnTo>
                    <a:pt x="64023" y="16159"/>
                  </a:lnTo>
                  <a:lnTo>
                    <a:pt x="66309" y="15364"/>
                  </a:lnTo>
                  <a:lnTo>
                    <a:pt x="66309" y="15364"/>
                  </a:lnTo>
                  <a:lnTo>
                    <a:pt x="67091" y="15852"/>
                  </a:lnTo>
                  <a:lnTo>
                    <a:pt x="68114" y="15545"/>
                  </a:lnTo>
                  <a:lnTo>
                    <a:pt x="67091" y="15443"/>
                  </a:lnTo>
                  <a:lnTo>
                    <a:pt x="67295" y="14830"/>
                  </a:lnTo>
                  <a:lnTo>
                    <a:pt x="65659" y="14011"/>
                  </a:lnTo>
                  <a:lnTo>
                    <a:pt x="65557" y="13705"/>
                  </a:lnTo>
                  <a:close/>
                  <a:moveTo>
                    <a:pt x="128864" y="16773"/>
                  </a:moveTo>
                  <a:lnTo>
                    <a:pt x="128455" y="16875"/>
                  </a:lnTo>
                  <a:lnTo>
                    <a:pt x="128455" y="16875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8864" y="16773"/>
                  </a:lnTo>
                  <a:close/>
                  <a:moveTo>
                    <a:pt x="73227" y="6955"/>
                  </a:moveTo>
                  <a:lnTo>
                    <a:pt x="70773" y="7364"/>
                  </a:lnTo>
                  <a:lnTo>
                    <a:pt x="71080" y="7670"/>
                  </a:lnTo>
                  <a:lnTo>
                    <a:pt x="70159" y="7773"/>
                  </a:lnTo>
                  <a:lnTo>
                    <a:pt x="70466" y="8080"/>
                  </a:lnTo>
                  <a:lnTo>
                    <a:pt x="70466" y="8386"/>
                  </a:lnTo>
                  <a:lnTo>
                    <a:pt x="69443" y="8386"/>
                  </a:lnTo>
                  <a:lnTo>
                    <a:pt x="69955" y="8693"/>
                  </a:lnTo>
                  <a:lnTo>
                    <a:pt x="69545" y="9205"/>
                  </a:lnTo>
                  <a:lnTo>
                    <a:pt x="68318" y="9205"/>
                  </a:lnTo>
                  <a:lnTo>
                    <a:pt x="69545" y="8898"/>
                  </a:lnTo>
                  <a:lnTo>
                    <a:pt x="69136" y="8489"/>
                  </a:lnTo>
                  <a:lnTo>
                    <a:pt x="69443" y="7773"/>
                  </a:lnTo>
                  <a:lnTo>
                    <a:pt x="71284" y="6955"/>
                  </a:lnTo>
                  <a:lnTo>
                    <a:pt x="71284" y="6955"/>
                  </a:lnTo>
                  <a:lnTo>
                    <a:pt x="67193" y="8284"/>
                  </a:lnTo>
                  <a:lnTo>
                    <a:pt x="66682" y="8898"/>
                  </a:lnTo>
                  <a:lnTo>
                    <a:pt x="67909" y="9205"/>
                  </a:lnTo>
                  <a:lnTo>
                    <a:pt x="66477" y="9205"/>
                  </a:lnTo>
                  <a:lnTo>
                    <a:pt x="68114" y="9716"/>
                  </a:lnTo>
                  <a:lnTo>
                    <a:pt x="67909" y="9920"/>
                  </a:lnTo>
                  <a:lnTo>
                    <a:pt x="70875" y="10125"/>
                  </a:lnTo>
                  <a:lnTo>
                    <a:pt x="70875" y="10023"/>
                  </a:lnTo>
                  <a:lnTo>
                    <a:pt x="72205" y="10227"/>
                  </a:lnTo>
                  <a:lnTo>
                    <a:pt x="72614" y="9716"/>
                  </a:lnTo>
                  <a:lnTo>
                    <a:pt x="73534" y="9920"/>
                  </a:lnTo>
                  <a:lnTo>
                    <a:pt x="73432" y="10227"/>
                  </a:lnTo>
                  <a:lnTo>
                    <a:pt x="73841" y="10330"/>
                  </a:lnTo>
                  <a:lnTo>
                    <a:pt x="73636" y="10432"/>
                  </a:lnTo>
                  <a:lnTo>
                    <a:pt x="74148" y="10330"/>
                  </a:lnTo>
                  <a:lnTo>
                    <a:pt x="74250" y="10739"/>
                  </a:lnTo>
                  <a:lnTo>
                    <a:pt x="73432" y="11148"/>
                  </a:lnTo>
                  <a:lnTo>
                    <a:pt x="74685" y="10969"/>
                  </a:lnTo>
                  <a:lnTo>
                    <a:pt x="74761" y="11045"/>
                  </a:lnTo>
                  <a:lnTo>
                    <a:pt x="74557" y="11148"/>
                  </a:lnTo>
                  <a:lnTo>
                    <a:pt x="75375" y="11557"/>
                  </a:lnTo>
                  <a:lnTo>
                    <a:pt x="75477" y="12273"/>
                  </a:lnTo>
                  <a:lnTo>
                    <a:pt x="73534" y="13398"/>
                  </a:lnTo>
                  <a:lnTo>
                    <a:pt x="73636" y="13807"/>
                  </a:lnTo>
                  <a:lnTo>
                    <a:pt x="72000" y="14216"/>
                  </a:lnTo>
                  <a:lnTo>
                    <a:pt x="72000" y="14318"/>
                  </a:lnTo>
                  <a:lnTo>
                    <a:pt x="72000" y="14420"/>
                  </a:lnTo>
                  <a:lnTo>
                    <a:pt x="71898" y="14625"/>
                  </a:lnTo>
                  <a:lnTo>
                    <a:pt x="72000" y="14318"/>
                  </a:lnTo>
                  <a:lnTo>
                    <a:pt x="71080" y="14114"/>
                  </a:lnTo>
                  <a:lnTo>
                    <a:pt x="70057" y="14727"/>
                  </a:lnTo>
                  <a:lnTo>
                    <a:pt x="70977" y="15136"/>
                  </a:lnTo>
                  <a:lnTo>
                    <a:pt x="72307" y="14727"/>
                  </a:lnTo>
                  <a:lnTo>
                    <a:pt x="72818" y="14830"/>
                  </a:lnTo>
                  <a:lnTo>
                    <a:pt x="72716" y="15034"/>
                  </a:lnTo>
                  <a:lnTo>
                    <a:pt x="72716" y="15034"/>
                  </a:lnTo>
                  <a:lnTo>
                    <a:pt x="73330" y="14830"/>
                  </a:lnTo>
                  <a:lnTo>
                    <a:pt x="73125" y="15034"/>
                  </a:lnTo>
                  <a:lnTo>
                    <a:pt x="73739" y="15545"/>
                  </a:lnTo>
                  <a:lnTo>
                    <a:pt x="73636" y="15648"/>
                  </a:lnTo>
                  <a:lnTo>
                    <a:pt x="74148" y="15750"/>
                  </a:lnTo>
                  <a:lnTo>
                    <a:pt x="73636" y="15955"/>
                  </a:lnTo>
                  <a:lnTo>
                    <a:pt x="74250" y="16261"/>
                  </a:lnTo>
                  <a:lnTo>
                    <a:pt x="74045" y="16364"/>
                  </a:lnTo>
                  <a:lnTo>
                    <a:pt x="76909" y="17386"/>
                  </a:lnTo>
                  <a:lnTo>
                    <a:pt x="77318" y="17080"/>
                  </a:lnTo>
                  <a:lnTo>
                    <a:pt x="76398" y="16364"/>
                  </a:lnTo>
                  <a:lnTo>
                    <a:pt x="76500" y="16261"/>
                  </a:lnTo>
                  <a:lnTo>
                    <a:pt x="75989" y="15648"/>
                  </a:lnTo>
                  <a:lnTo>
                    <a:pt x="76705" y="15648"/>
                  </a:lnTo>
                  <a:lnTo>
                    <a:pt x="78034" y="16568"/>
                  </a:lnTo>
                  <a:lnTo>
                    <a:pt x="78239" y="16364"/>
                  </a:lnTo>
                  <a:lnTo>
                    <a:pt x="78545" y="16364"/>
                  </a:lnTo>
                  <a:lnTo>
                    <a:pt x="78545" y="15648"/>
                  </a:lnTo>
                  <a:lnTo>
                    <a:pt x="78955" y="15955"/>
                  </a:lnTo>
                  <a:lnTo>
                    <a:pt x="78955" y="15443"/>
                  </a:lnTo>
                  <a:lnTo>
                    <a:pt x="79057" y="15341"/>
                  </a:lnTo>
                  <a:lnTo>
                    <a:pt x="78750" y="15341"/>
                  </a:lnTo>
                  <a:lnTo>
                    <a:pt x="78545" y="15136"/>
                  </a:lnTo>
                  <a:lnTo>
                    <a:pt x="78955" y="14932"/>
                  </a:lnTo>
                  <a:lnTo>
                    <a:pt x="78648" y="14932"/>
                  </a:lnTo>
                  <a:lnTo>
                    <a:pt x="78955" y="14830"/>
                  </a:lnTo>
                  <a:lnTo>
                    <a:pt x="78648" y="14625"/>
                  </a:lnTo>
                  <a:lnTo>
                    <a:pt x="78034" y="14625"/>
                  </a:lnTo>
                  <a:lnTo>
                    <a:pt x="77830" y="14216"/>
                  </a:lnTo>
                  <a:lnTo>
                    <a:pt x="78034" y="14114"/>
                  </a:lnTo>
                  <a:lnTo>
                    <a:pt x="77523" y="14011"/>
                  </a:lnTo>
                  <a:lnTo>
                    <a:pt x="77727" y="13807"/>
                  </a:lnTo>
                  <a:lnTo>
                    <a:pt x="77318" y="13398"/>
                  </a:lnTo>
                  <a:lnTo>
                    <a:pt x="78341" y="13602"/>
                  </a:lnTo>
                  <a:lnTo>
                    <a:pt x="78136" y="13193"/>
                  </a:lnTo>
                  <a:lnTo>
                    <a:pt x="78545" y="13091"/>
                  </a:lnTo>
                  <a:lnTo>
                    <a:pt x="79466" y="13398"/>
                  </a:lnTo>
                  <a:lnTo>
                    <a:pt x="79159" y="13602"/>
                  </a:lnTo>
                  <a:lnTo>
                    <a:pt x="79159" y="13602"/>
                  </a:lnTo>
                  <a:lnTo>
                    <a:pt x="80284" y="13295"/>
                  </a:lnTo>
                  <a:lnTo>
                    <a:pt x="79466" y="13909"/>
                  </a:lnTo>
                  <a:lnTo>
                    <a:pt x="79568" y="14318"/>
                  </a:lnTo>
                  <a:lnTo>
                    <a:pt x="79977" y="14114"/>
                  </a:lnTo>
                  <a:lnTo>
                    <a:pt x="80182" y="14420"/>
                  </a:lnTo>
                  <a:lnTo>
                    <a:pt x="80489" y="14420"/>
                  </a:lnTo>
                  <a:lnTo>
                    <a:pt x="80693" y="13909"/>
                  </a:lnTo>
                  <a:lnTo>
                    <a:pt x="80489" y="13909"/>
                  </a:lnTo>
                  <a:lnTo>
                    <a:pt x="81818" y="13602"/>
                  </a:lnTo>
                  <a:lnTo>
                    <a:pt x="81511" y="13398"/>
                  </a:lnTo>
                  <a:lnTo>
                    <a:pt x="81716" y="13295"/>
                  </a:lnTo>
                  <a:lnTo>
                    <a:pt x="81614" y="13193"/>
                  </a:lnTo>
                  <a:lnTo>
                    <a:pt x="82023" y="13295"/>
                  </a:lnTo>
                  <a:lnTo>
                    <a:pt x="82023" y="12989"/>
                  </a:lnTo>
                  <a:lnTo>
                    <a:pt x="82227" y="12989"/>
                  </a:lnTo>
                  <a:lnTo>
                    <a:pt x="82227" y="12682"/>
                  </a:lnTo>
                  <a:lnTo>
                    <a:pt x="81000" y="12886"/>
                  </a:lnTo>
                  <a:lnTo>
                    <a:pt x="81716" y="12477"/>
                  </a:lnTo>
                  <a:lnTo>
                    <a:pt x="80591" y="12375"/>
                  </a:lnTo>
                  <a:lnTo>
                    <a:pt x="81307" y="12170"/>
                  </a:lnTo>
                  <a:lnTo>
                    <a:pt x="80591" y="11966"/>
                  </a:lnTo>
                  <a:lnTo>
                    <a:pt x="80795" y="11864"/>
                  </a:lnTo>
                  <a:lnTo>
                    <a:pt x="80284" y="12068"/>
                  </a:lnTo>
                  <a:lnTo>
                    <a:pt x="80386" y="11864"/>
                  </a:lnTo>
                  <a:lnTo>
                    <a:pt x="80080" y="11864"/>
                  </a:lnTo>
                  <a:lnTo>
                    <a:pt x="80182" y="11761"/>
                  </a:lnTo>
                  <a:lnTo>
                    <a:pt x="79670" y="11966"/>
                  </a:lnTo>
                  <a:lnTo>
                    <a:pt x="80080" y="11557"/>
                  </a:lnTo>
                  <a:lnTo>
                    <a:pt x="79670" y="11761"/>
                  </a:lnTo>
                  <a:lnTo>
                    <a:pt x="79466" y="11761"/>
                  </a:lnTo>
                  <a:lnTo>
                    <a:pt x="79568" y="11557"/>
                  </a:lnTo>
                  <a:lnTo>
                    <a:pt x="79773" y="11455"/>
                  </a:lnTo>
                  <a:lnTo>
                    <a:pt x="79057" y="11352"/>
                  </a:lnTo>
                  <a:lnTo>
                    <a:pt x="78955" y="11148"/>
                  </a:lnTo>
                  <a:lnTo>
                    <a:pt x="78239" y="11045"/>
                  </a:lnTo>
                  <a:lnTo>
                    <a:pt x="79466" y="10943"/>
                  </a:lnTo>
                  <a:lnTo>
                    <a:pt x="78648" y="10841"/>
                  </a:lnTo>
                  <a:lnTo>
                    <a:pt x="80284" y="10739"/>
                  </a:lnTo>
                  <a:lnTo>
                    <a:pt x="78648" y="10534"/>
                  </a:lnTo>
                  <a:lnTo>
                    <a:pt x="80080" y="10330"/>
                  </a:lnTo>
                  <a:lnTo>
                    <a:pt x="79670" y="10023"/>
                  </a:lnTo>
                  <a:lnTo>
                    <a:pt x="79057" y="10125"/>
                  </a:lnTo>
                  <a:lnTo>
                    <a:pt x="79364" y="9920"/>
                  </a:lnTo>
                  <a:lnTo>
                    <a:pt x="78443" y="10023"/>
                  </a:lnTo>
                  <a:lnTo>
                    <a:pt x="79568" y="9716"/>
                  </a:lnTo>
                  <a:lnTo>
                    <a:pt x="79466" y="9409"/>
                  </a:lnTo>
                  <a:lnTo>
                    <a:pt x="78750" y="9409"/>
                  </a:lnTo>
                  <a:lnTo>
                    <a:pt x="77625" y="10023"/>
                  </a:lnTo>
                  <a:lnTo>
                    <a:pt x="77420" y="9716"/>
                  </a:lnTo>
                  <a:lnTo>
                    <a:pt x="78545" y="9205"/>
                  </a:lnTo>
                  <a:lnTo>
                    <a:pt x="77216" y="9409"/>
                  </a:lnTo>
                  <a:lnTo>
                    <a:pt x="77216" y="9409"/>
                  </a:lnTo>
                  <a:lnTo>
                    <a:pt x="78341" y="8898"/>
                  </a:lnTo>
                  <a:lnTo>
                    <a:pt x="76500" y="8898"/>
                  </a:lnTo>
                  <a:lnTo>
                    <a:pt x="77011" y="8591"/>
                  </a:lnTo>
                  <a:lnTo>
                    <a:pt x="75886" y="9000"/>
                  </a:lnTo>
                  <a:lnTo>
                    <a:pt x="76398" y="8693"/>
                  </a:lnTo>
                  <a:lnTo>
                    <a:pt x="76091" y="8693"/>
                  </a:lnTo>
                  <a:lnTo>
                    <a:pt x="76807" y="8386"/>
                  </a:lnTo>
                  <a:lnTo>
                    <a:pt x="76807" y="8386"/>
                  </a:lnTo>
                  <a:lnTo>
                    <a:pt x="75580" y="8591"/>
                  </a:lnTo>
                  <a:lnTo>
                    <a:pt x="75580" y="8591"/>
                  </a:lnTo>
                  <a:lnTo>
                    <a:pt x="76500" y="8182"/>
                  </a:lnTo>
                  <a:lnTo>
                    <a:pt x="74761" y="7875"/>
                  </a:lnTo>
                  <a:lnTo>
                    <a:pt x="74761" y="7875"/>
                  </a:lnTo>
                  <a:lnTo>
                    <a:pt x="74864" y="8182"/>
                  </a:lnTo>
                  <a:lnTo>
                    <a:pt x="74045" y="8489"/>
                  </a:lnTo>
                  <a:lnTo>
                    <a:pt x="73739" y="8080"/>
                  </a:lnTo>
                  <a:lnTo>
                    <a:pt x="72511" y="8489"/>
                  </a:lnTo>
                  <a:lnTo>
                    <a:pt x="72818" y="8284"/>
                  </a:lnTo>
                  <a:lnTo>
                    <a:pt x="72716" y="8182"/>
                  </a:lnTo>
                  <a:lnTo>
                    <a:pt x="73125" y="7977"/>
                  </a:lnTo>
                  <a:lnTo>
                    <a:pt x="72614" y="8182"/>
                  </a:lnTo>
                  <a:lnTo>
                    <a:pt x="73534" y="7773"/>
                  </a:lnTo>
                  <a:lnTo>
                    <a:pt x="73227" y="6955"/>
                  </a:lnTo>
                  <a:close/>
                  <a:moveTo>
                    <a:pt x="103500" y="0"/>
                  </a:moveTo>
                  <a:lnTo>
                    <a:pt x="103807" y="102"/>
                  </a:lnTo>
                  <a:lnTo>
                    <a:pt x="99205" y="205"/>
                  </a:lnTo>
                  <a:lnTo>
                    <a:pt x="101864" y="307"/>
                  </a:lnTo>
                  <a:lnTo>
                    <a:pt x="99614" y="409"/>
                  </a:lnTo>
                  <a:lnTo>
                    <a:pt x="100125" y="511"/>
                  </a:lnTo>
                  <a:lnTo>
                    <a:pt x="99818" y="818"/>
                  </a:lnTo>
                  <a:lnTo>
                    <a:pt x="97057" y="511"/>
                  </a:lnTo>
                  <a:lnTo>
                    <a:pt x="97057" y="818"/>
                  </a:lnTo>
                  <a:lnTo>
                    <a:pt x="94705" y="1023"/>
                  </a:lnTo>
                  <a:lnTo>
                    <a:pt x="94705" y="614"/>
                  </a:lnTo>
                  <a:lnTo>
                    <a:pt x="91841" y="818"/>
                  </a:lnTo>
                  <a:lnTo>
                    <a:pt x="92966" y="1227"/>
                  </a:lnTo>
                  <a:lnTo>
                    <a:pt x="90716" y="920"/>
                  </a:lnTo>
                  <a:lnTo>
                    <a:pt x="86625" y="1841"/>
                  </a:lnTo>
                  <a:lnTo>
                    <a:pt x="86932" y="2148"/>
                  </a:lnTo>
                  <a:lnTo>
                    <a:pt x="87955" y="2045"/>
                  </a:lnTo>
                  <a:lnTo>
                    <a:pt x="87955" y="2045"/>
                  </a:lnTo>
                  <a:lnTo>
                    <a:pt x="81818" y="3477"/>
                  </a:lnTo>
                  <a:lnTo>
                    <a:pt x="83148" y="3682"/>
                  </a:lnTo>
                  <a:lnTo>
                    <a:pt x="82841" y="3784"/>
                  </a:lnTo>
                  <a:lnTo>
                    <a:pt x="85091" y="3989"/>
                  </a:lnTo>
                  <a:lnTo>
                    <a:pt x="82023" y="4295"/>
                  </a:lnTo>
                  <a:lnTo>
                    <a:pt x="82125" y="4398"/>
                  </a:lnTo>
                  <a:lnTo>
                    <a:pt x="82125" y="4500"/>
                  </a:lnTo>
                  <a:lnTo>
                    <a:pt x="83557" y="4602"/>
                  </a:lnTo>
                  <a:lnTo>
                    <a:pt x="82534" y="4807"/>
                  </a:lnTo>
                  <a:lnTo>
                    <a:pt x="88568" y="5318"/>
                  </a:lnTo>
                  <a:lnTo>
                    <a:pt x="88568" y="5625"/>
                  </a:lnTo>
                  <a:lnTo>
                    <a:pt x="89489" y="6341"/>
                  </a:lnTo>
                  <a:lnTo>
                    <a:pt x="88670" y="6648"/>
                  </a:lnTo>
                  <a:lnTo>
                    <a:pt x="89386" y="6750"/>
                  </a:lnTo>
                  <a:lnTo>
                    <a:pt x="89182" y="7057"/>
                  </a:lnTo>
                  <a:lnTo>
                    <a:pt x="89386" y="7466"/>
                  </a:lnTo>
                  <a:lnTo>
                    <a:pt x="89386" y="7568"/>
                  </a:lnTo>
                  <a:lnTo>
                    <a:pt x="89591" y="7773"/>
                  </a:lnTo>
                  <a:lnTo>
                    <a:pt x="88977" y="7977"/>
                  </a:lnTo>
                  <a:lnTo>
                    <a:pt x="89080" y="8080"/>
                  </a:lnTo>
                  <a:lnTo>
                    <a:pt x="88773" y="8182"/>
                  </a:lnTo>
                  <a:lnTo>
                    <a:pt x="88773" y="8182"/>
                  </a:lnTo>
                  <a:lnTo>
                    <a:pt x="89386" y="8080"/>
                  </a:lnTo>
                  <a:lnTo>
                    <a:pt x="88568" y="8795"/>
                  </a:lnTo>
                  <a:lnTo>
                    <a:pt x="90102" y="8489"/>
                  </a:lnTo>
                  <a:lnTo>
                    <a:pt x="90102" y="8591"/>
                  </a:lnTo>
                  <a:lnTo>
                    <a:pt x="90205" y="8591"/>
                  </a:lnTo>
                  <a:lnTo>
                    <a:pt x="90205" y="8693"/>
                  </a:lnTo>
                  <a:lnTo>
                    <a:pt x="91023" y="8693"/>
                  </a:lnTo>
                  <a:lnTo>
                    <a:pt x="90000" y="9102"/>
                  </a:lnTo>
                  <a:lnTo>
                    <a:pt x="91227" y="9205"/>
                  </a:lnTo>
                  <a:lnTo>
                    <a:pt x="90716" y="9205"/>
                  </a:lnTo>
                  <a:lnTo>
                    <a:pt x="91023" y="9409"/>
                  </a:lnTo>
                  <a:lnTo>
                    <a:pt x="91227" y="9716"/>
                  </a:lnTo>
                  <a:lnTo>
                    <a:pt x="88875" y="9614"/>
                  </a:lnTo>
                  <a:lnTo>
                    <a:pt x="91330" y="10125"/>
                  </a:lnTo>
                  <a:lnTo>
                    <a:pt x="90511" y="10739"/>
                  </a:lnTo>
                  <a:lnTo>
                    <a:pt x="91023" y="10739"/>
                  </a:lnTo>
                  <a:lnTo>
                    <a:pt x="90511" y="10841"/>
                  </a:lnTo>
                  <a:lnTo>
                    <a:pt x="90205" y="11148"/>
                  </a:lnTo>
                  <a:lnTo>
                    <a:pt x="90511" y="11148"/>
                  </a:lnTo>
                  <a:lnTo>
                    <a:pt x="88568" y="11557"/>
                  </a:lnTo>
                  <a:lnTo>
                    <a:pt x="90102" y="11455"/>
                  </a:lnTo>
                  <a:lnTo>
                    <a:pt x="88057" y="12170"/>
                  </a:lnTo>
                  <a:lnTo>
                    <a:pt x="90102" y="11966"/>
                  </a:lnTo>
                  <a:lnTo>
                    <a:pt x="89898" y="12068"/>
                  </a:lnTo>
                  <a:lnTo>
                    <a:pt x="90205" y="12273"/>
                  </a:lnTo>
                  <a:lnTo>
                    <a:pt x="88261" y="12273"/>
                  </a:lnTo>
                  <a:lnTo>
                    <a:pt x="87955" y="12784"/>
                  </a:lnTo>
                  <a:lnTo>
                    <a:pt x="88773" y="12784"/>
                  </a:lnTo>
                  <a:lnTo>
                    <a:pt x="87648" y="13500"/>
                  </a:lnTo>
                  <a:lnTo>
                    <a:pt x="89489" y="12784"/>
                  </a:lnTo>
                  <a:lnTo>
                    <a:pt x="89489" y="12784"/>
                  </a:lnTo>
                  <a:lnTo>
                    <a:pt x="87750" y="13602"/>
                  </a:lnTo>
                  <a:lnTo>
                    <a:pt x="87852" y="13602"/>
                  </a:lnTo>
                  <a:lnTo>
                    <a:pt x="87750" y="14011"/>
                  </a:lnTo>
                  <a:lnTo>
                    <a:pt x="89182" y="13807"/>
                  </a:lnTo>
                  <a:lnTo>
                    <a:pt x="88261" y="14114"/>
                  </a:lnTo>
                  <a:lnTo>
                    <a:pt x="88057" y="15239"/>
                  </a:lnTo>
                  <a:lnTo>
                    <a:pt x="88773" y="14727"/>
                  </a:lnTo>
                  <a:lnTo>
                    <a:pt x="89080" y="14318"/>
                  </a:lnTo>
                  <a:lnTo>
                    <a:pt x="89489" y="15034"/>
                  </a:lnTo>
                  <a:lnTo>
                    <a:pt x="88466" y="15034"/>
                  </a:lnTo>
                  <a:lnTo>
                    <a:pt x="88364" y="15341"/>
                  </a:lnTo>
                  <a:lnTo>
                    <a:pt x="89080" y="15136"/>
                  </a:lnTo>
                  <a:lnTo>
                    <a:pt x="88977" y="15239"/>
                  </a:lnTo>
                  <a:lnTo>
                    <a:pt x="89182" y="15239"/>
                  </a:lnTo>
                  <a:lnTo>
                    <a:pt x="88261" y="15443"/>
                  </a:lnTo>
                  <a:lnTo>
                    <a:pt x="88568" y="16466"/>
                  </a:lnTo>
                  <a:lnTo>
                    <a:pt x="89080" y="16261"/>
                  </a:lnTo>
                  <a:lnTo>
                    <a:pt x="88568" y="16773"/>
                  </a:lnTo>
                  <a:lnTo>
                    <a:pt x="89386" y="17182"/>
                  </a:lnTo>
                  <a:lnTo>
                    <a:pt x="88977" y="17591"/>
                  </a:lnTo>
                  <a:lnTo>
                    <a:pt x="89386" y="18205"/>
                  </a:lnTo>
                  <a:lnTo>
                    <a:pt x="89795" y="18205"/>
                  </a:lnTo>
                  <a:lnTo>
                    <a:pt x="89386" y="18409"/>
                  </a:lnTo>
                  <a:lnTo>
                    <a:pt x="89795" y="18409"/>
                  </a:lnTo>
                  <a:lnTo>
                    <a:pt x="89795" y="18307"/>
                  </a:lnTo>
                  <a:lnTo>
                    <a:pt x="91227" y="18000"/>
                  </a:lnTo>
                  <a:lnTo>
                    <a:pt x="91023" y="18614"/>
                  </a:lnTo>
                  <a:lnTo>
                    <a:pt x="91943" y="18511"/>
                  </a:lnTo>
                  <a:lnTo>
                    <a:pt x="91943" y="18511"/>
                  </a:lnTo>
                  <a:lnTo>
                    <a:pt x="91330" y="18920"/>
                  </a:lnTo>
                  <a:lnTo>
                    <a:pt x="91330" y="18920"/>
                  </a:lnTo>
                  <a:lnTo>
                    <a:pt x="92148" y="18818"/>
                  </a:lnTo>
                  <a:lnTo>
                    <a:pt x="92148" y="19227"/>
                  </a:lnTo>
                  <a:lnTo>
                    <a:pt x="92455" y="19227"/>
                  </a:lnTo>
                  <a:lnTo>
                    <a:pt x="92250" y="19125"/>
                  </a:lnTo>
                  <a:lnTo>
                    <a:pt x="92966" y="18920"/>
                  </a:lnTo>
                  <a:lnTo>
                    <a:pt x="92455" y="18614"/>
                  </a:lnTo>
                  <a:lnTo>
                    <a:pt x="93375" y="18409"/>
                  </a:lnTo>
                  <a:lnTo>
                    <a:pt x="93989" y="17591"/>
                  </a:lnTo>
                  <a:lnTo>
                    <a:pt x="93784" y="17489"/>
                  </a:lnTo>
                  <a:lnTo>
                    <a:pt x="94091" y="17386"/>
                  </a:lnTo>
                  <a:lnTo>
                    <a:pt x="94295" y="16670"/>
                  </a:lnTo>
                  <a:lnTo>
                    <a:pt x="93784" y="16568"/>
                  </a:lnTo>
                  <a:lnTo>
                    <a:pt x="94807" y="16364"/>
                  </a:lnTo>
                  <a:lnTo>
                    <a:pt x="94500" y="16159"/>
                  </a:lnTo>
                  <a:lnTo>
                    <a:pt x="95830" y="15648"/>
                  </a:lnTo>
                  <a:lnTo>
                    <a:pt x="95830" y="15239"/>
                  </a:lnTo>
                  <a:lnTo>
                    <a:pt x="95216" y="15136"/>
                  </a:lnTo>
                  <a:lnTo>
                    <a:pt x="96136" y="15034"/>
                  </a:lnTo>
                  <a:lnTo>
                    <a:pt x="95830" y="14625"/>
                  </a:lnTo>
                  <a:lnTo>
                    <a:pt x="96955" y="14216"/>
                  </a:lnTo>
                  <a:lnTo>
                    <a:pt x="96545" y="14011"/>
                  </a:lnTo>
                  <a:lnTo>
                    <a:pt x="98489" y="13398"/>
                  </a:lnTo>
                  <a:lnTo>
                    <a:pt x="98182" y="13295"/>
                  </a:lnTo>
                  <a:lnTo>
                    <a:pt x="98795" y="13295"/>
                  </a:lnTo>
                  <a:lnTo>
                    <a:pt x="98386" y="13909"/>
                  </a:lnTo>
                  <a:lnTo>
                    <a:pt x="99205" y="13602"/>
                  </a:lnTo>
                  <a:lnTo>
                    <a:pt x="99307" y="13705"/>
                  </a:lnTo>
                  <a:lnTo>
                    <a:pt x="102580" y="11659"/>
                  </a:lnTo>
                  <a:lnTo>
                    <a:pt x="102682" y="11455"/>
                  </a:lnTo>
                  <a:lnTo>
                    <a:pt x="109125" y="10227"/>
                  </a:lnTo>
                  <a:lnTo>
                    <a:pt x="109023" y="10227"/>
                  </a:lnTo>
                  <a:lnTo>
                    <a:pt x="109636" y="10023"/>
                  </a:lnTo>
                  <a:lnTo>
                    <a:pt x="106159" y="10023"/>
                  </a:lnTo>
                  <a:lnTo>
                    <a:pt x="106977" y="9716"/>
                  </a:lnTo>
                  <a:lnTo>
                    <a:pt x="105239" y="9716"/>
                  </a:lnTo>
                  <a:lnTo>
                    <a:pt x="105852" y="9205"/>
                  </a:lnTo>
                  <a:lnTo>
                    <a:pt x="107386" y="9205"/>
                  </a:lnTo>
                  <a:lnTo>
                    <a:pt x="106773" y="8693"/>
                  </a:lnTo>
                  <a:lnTo>
                    <a:pt x="108409" y="9102"/>
                  </a:lnTo>
                  <a:lnTo>
                    <a:pt x="109023" y="9716"/>
                  </a:lnTo>
                  <a:lnTo>
                    <a:pt x="109636" y="9307"/>
                  </a:lnTo>
                  <a:lnTo>
                    <a:pt x="109636" y="9716"/>
                  </a:lnTo>
                  <a:lnTo>
                    <a:pt x="110148" y="9307"/>
                  </a:lnTo>
                  <a:lnTo>
                    <a:pt x="110148" y="8795"/>
                  </a:lnTo>
                  <a:lnTo>
                    <a:pt x="109739" y="9000"/>
                  </a:lnTo>
                  <a:lnTo>
                    <a:pt x="110148" y="8591"/>
                  </a:lnTo>
                  <a:lnTo>
                    <a:pt x="108205" y="8080"/>
                  </a:lnTo>
                  <a:lnTo>
                    <a:pt x="108511" y="7977"/>
                  </a:lnTo>
                  <a:lnTo>
                    <a:pt x="108307" y="7670"/>
                  </a:lnTo>
                  <a:lnTo>
                    <a:pt x="107284" y="7773"/>
                  </a:lnTo>
                  <a:lnTo>
                    <a:pt x="107284" y="7773"/>
                  </a:lnTo>
                  <a:lnTo>
                    <a:pt x="108211" y="7587"/>
                  </a:lnTo>
                  <a:lnTo>
                    <a:pt x="108211" y="7587"/>
                  </a:lnTo>
                  <a:lnTo>
                    <a:pt x="106875" y="7466"/>
                  </a:lnTo>
                  <a:lnTo>
                    <a:pt x="107489" y="7364"/>
                  </a:lnTo>
                  <a:lnTo>
                    <a:pt x="107080" y="7159"/>
                  </a:lnTo>
                  <a:lnTo>
                    <a:pt x="108716" y="7159"/>
                  </a:lnTo>
                  <a:lnTo>
                    <a:pt x="108307" y="6852"/>
                  </a:lnTo>
                  <a:lnTo>
                    <a:pt x="111375" y="7159"/>
                  </a:lnTo>
                  <a:lnTo>
                    <a:pt x="111068" y="6750"/>
                  </a:lnTo>
                  <a:lnTo>
                    <a:pt x="110352" y="6750"/>
                  </a:lnTo>
                  <a:lnTo>
                    <a:pt x="110352" y="6545"/>
                  </a:lnTo>
                  <a:lnTo>
                    <a:pt x="110659" y="6239"/>
                  </a:lnTo>
                  <a:lnTo>
                    <a:pt x="110557" y="6545"/>
                  </a:lnTo>
                  <a:lnTo>
                    <a:pt x="112295" y="6443"/>
                  </a:lnTo>
                  <a:lnTo>
                    <a:pt x="111989" y="6034"/>
                  </a:lnTo>
                  <a:lnTo>
                    <a:pt x="111273" y="6239"/>
                  </a:lnTo>
                  <a:lnTo>
                    <a:pt x="111273" y="5830"/>
                  </a:lnTo>
                  <a:lnTo>
                    <a:pt x="110557" y="5830"/>
                  </a:lnTo>
                  <a:lnTo>
                    <a:pt x="111784" y="5727"/>
                  </a:lnTo>
                  <a:lnTo>
                    <a:pt x="112091" y="5830"/>
                  </a:lnTo>
                  <a:lnTo>
                    <a:pt x="112193" y="5011"/>
                  </a:lnTo>
                  <a:lnTo>
                    <a:pt x="111375" y="4909"/>
                  </a:lnTo>
                  <a:lnTo>
                    <a:pt x="111068" y="4705"/>
                  </a:lnTo>
                  <a:lnTo>
                    <a:pt x="110659" y="4602"/>
                  </a:lnTo>
                  <a:lnTo>
                    <a:pt x="113011" y="4500"/>
                  </a:lnTo>
                  <a:lnTo>
                    <a:pt x="113216" y="4091"/>
                  </a:lnTo>
                  <a:lnTo>
                    <a:pt x="111989" y="3886"/>
                  </a:lnTo>
                  <a:lnTo>
                    <a:pt x="112807" y="3886"/>
                  </a:lnTo>
                  <a:lnTo>
                    <a:pt x="111580" y="3784"/>
                  </a:lnTo>
                  <a:lnTo>
                    <a:pt x="112091" y="3170"/>
                  </a:lnTo>
                  <a:lnTo>
                    <a:pt x="111989" y="3068"/>
                  </a:lnTo>
                  <a:lnTo>
                    <a:pt x="113114" y="2557"/>
                  </a:lnTo>
                  <a:lnTo>
                    <a:pt x="112909" y="2352"/>
                  </a:lnTo>
                  <a:lnTo>
                    <a:pt x="113216" y="1943"/>
                  </a:lnTo>
                  <a:lnTo>
                    <a:pt x="115261" y="1841"/>
                  </a:lnTo>
                  <a:lnTo>
                    <a:pt x="114750" y="1739"/>
                  </a:lnTo>
                  <a:lnTo>
                    <a:pt x="116284" y="1534"/>
                  </a:lnTo>
                  <a:lnTo>
                    <a:pt x="116080" y="1432"/>
                  </a:lnTo>
                  <a:lnTo>
                    <a:pt x="117818" y="1125"/>
                  </a:lnTo>
                  <a:lnTo>
                    <a:pt x="111273" y="1636"/>
                  </a:lnTo>
                  <a:lnTo>
                    <a:pt x="111273" y="1636"/>
                  </a:lnTo>
                  <a:lnTo>
                    <a:pt x="112398" y="1125"/>
                  </a:lnTo>
                  <a:lnTo>
                    <a:pt x="107898" y="818"/>
                  </a:lnTo>
                  <a:lnTo>
                    <a:pt x="112500" y="409"/>
                  </a:lnTo>
                  <a:lnTo>
                    <a:pt x="106977" y="205"/>
                  </a:lnTo>
                  <a:lnTo>
                    <a:pt x="110352" y="0"/>
                  </a:lnTo>
                  <a:close/>
                  <a:moveTo>
                    <a:pt x="5114" y="22807"/>
                  </a:moveTo>
                  <a:lnTo>
                    <a:pt x="5069" y="22823"/>
                  </a:lnTo>
                  <a:lnTo>
                    <a:pt x="5069" y="22823"/>
                  </a:lnTo>
                  <a:lnTo>
                    <a:pt x="5011" y="22909"/>
                  </a:lnTo>
                  <a:lnTo>
                    <a:pt x="5114" y="22807"/>
                  </a:lnTo>
                  <a:close/>
                  <a:moveTo>
                    <a:pt x="133057" y="23011"/>
                  </a:moveTo>
                  <a:lnTo>
                    <a:pt x="132955" y="23216"/>
                  </a:lnTo>
                  <a:lnTo>
                    <a:pt x="132443" y="23216"/>
                  </a:lnTo>
                  <a:lnTo>
                    <a:pt x="132955" y="23727"/>
                  </a:lnTo>
                  <a:lnTo>
                    <a:pt x="133261" y="23727"/>
                  </a:lnTo>
                  <a:lnTo>
                    <a:pt x="133568" y="23216"/>
                  </a:lnTo>
                  <a:lnTo>
                    <a:pt x="133057" y="23011"/>
                  </a:lnTo>
                  <a:close/>
                  <a:moveTo>
                    <a:pt x="1125" y="23625"/>
                  </a:moveTo>
                  <a:lnTo>
                    <a:pt x="102" y="24034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125" y="23625"/>
                  </a:lnTo>
                  <a:close/>
                  <a:moveTo>
                    <a:pt x="102" y="24034"/>
                  </a:moveTo>
                  <a:lnTo>
                    <a:pt x="102" y="24034"/>
                  </a:lnTo>
                  <a:lnTo>
                    <a:pt x="102" y="24034"/>
                  </a:lnTo>
                  <a:close/>
                  <a:moveTo>
                    <a:pt x="138170" y="24136"/>
                  </a:moveTo>
                  <a:lnTo>
                    <a:pt x="138375" y="24239"/>
                  </a:lnTo>
                  <a:lnTo>
                    <a:pt x="138477" y="24239"/>
                  </a:lnTo>
                  <a:lnTo>
                    <a:pt x="138170" y="24136"/>
                  </a:lnTo>
                  <a:close/>
                  <a:moveTo>
                    <a:pt x="118534" y="23523"/>
                  </a:moveTo>
                  <a:lnTo>
                    <a:pt x="118636" y="23625"/>
                  </a:lnTo>
                  <a:lnTo>
                    <a:pt x="118330" y="23932"/>
                  </a:lnTo>
                  <a:lnTo>
                    <a:pt x="118330" y="23727"/>
                  </a:lnTo>
                  <a:lnTo>
                    <a:pt x="117818" y="23830"/>
                  </a:lnTo>
                  <a:lnTo>
                    <a:pt x="117511" y="24239"/>
                  </a:lnTo>
                  <a:lnTo>
                    <a:pt x="117920" y="24239"/>
                  </a:lnTo>
                  <a:lnTo>
                    <a:pt x="117614" y="24648"/>
                  </a:lnTo>
                  <a:lnTo>
                    <a:pt x="116489" y="24750"/>
                  </a:lnTo>
                  <a:lnTo>
                    <a:pt x="116591" y="24852"/>
                  </a:lnTo>
                  <a:lnTo>
                    <a:pt x="116591" y="25057"/>
                  </a:lnTo>
                  <a:lnTo>
                    <a:pt x="116795" y="24955"/>
                  </a:lnTo>
                  <a:lnTo>
                    <a:pt x="116693" y="25261"/>
                  </a:lnTo>
                  <a:lnTo>
                    <a:pt x="116386" y="25364"/>
                  </a:lnTo>
                  <a:lnTo>
                    <a:pt x="116386" y="25466"/>
                  </a:lnTo>
                  <a:lnTo>
                    <a:pt x="116591" y="25466"/>
                  </a:lnTo>
                  <a:lnTo>
                    <a:pt x="116591" y="25568"/>
                  </a:lnTo>
                  <a:lnTo>
                    <a:pt x="117307" y="25670"/>
                  </a:lnTo>
                  <a:lnTo>
                    <a:pt x="116489" y="26284"/>
                  </a:lnTo>
                  <a:lnTo>
                    <a:pt x="116489" y="26284"/>
                  </a:lnTo>
                  <a:lnTo>
                    <a:pt x="117409" y="26182"/>
                  </a:lnTo>
                  <a:lnTo>
                    <a:pt x="116489" y="26489"/>
                  </a:lnTo>
                  <a:lnTo>
                    <a:pt x="116591" y="26591"/>
                  </a:lnTo>
                  <a:lnTo>
                    <a:pt x="116080" y="26693"/>
                  </a:lnTo>
                  <a:lnTo>
                    <a:pt x="116489" y="26693"/>
                  </a:lnTo>
                  <a:lnTo>
                    <a:pt x="116080" y="27000"/>
                  </a:lnTo>
                  <a:lnTo>
                    <a:pt x="116693" y="27000"/>
                  </a:lnTo>
                  <a:lnTo>
                    <a:pt x="116284" y="27205"/>
                  </a:lnTo>
                  <a:lnTo>
                    <a:pt x="116284" y="27205"/>
                  </a:lnTo>
                  <a:lnTo>
                    <a:pt x="116693" y="27102"/>
                  </a:lnTo>
                  <a:lnTo>
                    <a:pt x="116489" y="27307"/>
                  </a:lnTo>
                  <a:lnTo>
                    <a:pt x="119250" y="26591"/>
                  </a:lnTo>
                  <a:lnTo>
                    <a:pt x="119148" y="26489"/>
                  </a:lnTo>
                  <a:lnTo>
                    <a:pt x="119455" y="24852"/>
                  </a:lnTo>
                  <a:lnTo>
                    <a:pt x="119352" y="24750"/>
                  </a:lnTo>
                  <a:lnTo>
                    <a:pt x="119966" y="24545"/>
                  </a:lnTo>
                  <a:lnTo>
                    <a:pt x="119864" y="24341"/>
                  </a:lnTo>
                  <a:lnTo>
                    <a:pt x="119659" y="24239"/>
                  </a:lnTo>
                  <a:lnTo>
                    <a:pt x="119455" y="23727"/>
                  </a:lnTo>
                  <a:lnTo>
                    <a:pt x="118636" y="23830"/>
                  </a:lnTo>
                  <a:lnTo>
                    <a:pt x="118841" y="23625"/>
                  </a:lnTo>
                  <a:lnTo>
                    <a:pt x="118534" y="23523"/>
                  </a:lnTo>
                  <a:close/>
                  <a:moveTo>
                    <a:pt x="121398" y="20455"/>
                  </a:moveTo>
                  <a:lnTo>
                    <a:pt x="120477" y="20761"/>
                  </a:lnTo>
                  <a:lnTo>
                    <a:pt x="119966" y="21682"/>
                  </a:lnTo>
                  <a:lnTo>
                    <a:pt x="119761" y="22091"/>
                  </a:lnTo>
                  <a:lnTo>
                    <a:pt x="119864" y="22091"/>
                  </a:lnTo>
                  <a:lnTo>
                    <a:pt x="119557" y="22295"/>
                  </a:lnTo>
                  <a:lnTo>
                    <a:pt x="120273" y="22193"/>
                  </a:lnTo>
                  <a:lnTo>
                    <a:pt x="119966" y="23523"/>
                  </a:lnTo>
                  <a:lnTo>
                    <a:pt x="120170" y="23011"/>
                  </a:lnTo>
                  <a:lnTo>
                    <a:pt x="120580" y="22807"/>
                  </a:lnTo>
                  <a:lnTo>
                    <a:pt x="120682" y="23011"/>
                  </a:lnTo>
                  <a:lnTo>
                    <a:pt x="120375" y="24239"/>
                  </a:lnTo>
                  <a:lnTo>
                    <a:pt x="121807" y="23932"/>
                  </a:lnTo>
                  <a:lnTo>
                    <a:pt x="122011" y="25568"/>
                  </a:lnTo>
                  <a:lnTo>
                    <a:pt x="120580" y="26080"/>
                  </a:lnTo>
                  <a:lnTo>
                    <a:pt x="120580" y="26080"/>
                  </a:lnTo>
                  <a:lnTo>
                    <a:pt x="120989" y="25977"/>
                  </a:lnTo>
                  <a:lnTo>
                    <a:pt x="121091" y="26284"/>
                  </a:lnTo>
                  <a:lnTo>
                    <a:pt x="120068" y="27000"/>
                  </a:lnTo>
                  <a:lnTo>
                    <a:pt x="120989" y="27205"/>
                  </a:lnTo>
                  <a:lnTo>
                    <a:pt x="120886" y="27307"/>
                  </a:lnTo>
                  <a:lnTo>
                    <a:pt x="121602" y="27409"/>
                  </a:lnTo>
                  <a:lnTo>
                    <a:pt x="122216" y="27102"/>
                  </a:lnTo>
                  <a:lnTo>
                    <a:pt x="121602" y="27614"/>
                  </a:lnTo>
                  <a:lnTo>
                    <a:pt x="120989" y="27614"/>
                  </a:lnTo>
                  <a:lnTo>
                    <a:pt x="119761" y="28739"/>
                  </a:lnTo>
                  <a:lnTo>
                    <a:pt x="120068" y="28841"/>
                  </a:lnTo>
                  <a:lnTo>
                    <a:pt x="120375" y="28534"/>
                  </a:lnTo>
                  <a:lnTo>
                    <a:pt x="121091" y="28534"/>
                  </a:lnTo>
                  <a:lnTo>
                    <a:pt x="121807" y="28125"/>
                  </a:lnTo>
                  <a:lnTo>
                    <a:pt x="122625" y="28227"/>
                  </a:lnTo>
                  <a:lnTo>
                    <a:pt x="122523" y="28125"/>
                  </a:lnTo>
                  <a:lnTo>
                    <a:pt x="123136" y="28023"/>
                  </a:lnTo>
                  <a:lnTo>
                    <a:pt x="123034" y="27920"/>
                  </a:lnTo>
                  <a:lnTo>
                    <a:pt x="124773" y="27920"/>
                  </a:lnTo>
                  <a:lnTo>
                    <a:pt x="125182" y="27409"/>
                  </a:lnTo>
                  <a:lnTo>
                    <a:pt x="124466" y="27409"/>
                  </a:lnTo>
                  <a:lnTo>
                    <a:pt x="125080" y="26898"/>
                  </a:lnTo>
                  <a:lnTo>
                    <a:pt x="125284" y="25977"/>
                  </a:lnTo>
                  <a:lnTo>
                    <a:pt x="124159" y="25977"/>
                  </a:lnTo>
                  <a:lnTo>
                    <a:pt x="123648" y="25159"/>
                  </a:lnTo>
                  <a:lnTo>
                    <a:pt x="124261" y="25261"/>
                  </a:lnTo>
                  <a:lnTo>
                    <a:pt x="124261" y="25261"/>
                  </a:lnTo>
                  <a:lnTo>
                    <a:pt x="124057" y="24750"/>
                  </a:lnTo>
                  <a:lnTo>
                    <a:pt x="123239" y="24239"/>
                  </a:lnTo>
                  <a:lnTo>
                    <a:pt x="122932" y="23420"/>
                  </a:lnTo>
                  <a:lnTo>
                    <a:pt x="121295" y="22807"/>
                  </a:lnTo>
                  <a:lnTo>
                    <a:pt x="122011" y="22705"/>
                  </a:lnTo>
                  <a:lnTo>
                    <a:pt x="121705" y="22602"/>
                  </a:lnTo>
                  <a:lnTo>
                    <a:pt x="122318" y="22295"/>
                  </a:lnTo>
                  <a:lnTo>
                    <a:pt x="122830" y="21580"/>
                  </a:lnTo>
                  <a:lnTo>
                    <a:pt x="121091" y="21375"/>
                  </a:lnTo>
                  <a:lnTo>
                    <a:pt x="121295" y="21170"/>
                  </a:lnTo>
                  <a:lnTo>
                    <a:pt x="121193" y="21170"/>
                  </a:lnTo>
                  <a:lnTo>
                    <a:pt x="121807" y="20659"/>
                  </a:lnTo>
                  <a:lnTo>
                    <a:pt x="121398" y="20455"/>
                  </a:lnTo>
                  <a:close/>
                  <a:moveTo>
                    <a:pt x="23830" y="27920"/>
                  </a:moveTo>
                  <a:lnTo>
                    <a:pt x="23523" y="28330"/>
                  </a:lnTo>
                  <a:lnTo>
                    <a:pt x="24034" y="28227"/>
                  </a:lnTo>
                  <a:lnTo>
                    <a:pt x="23932" y="28432"/>
                  </a:lnTo>
                  <a:lnTo>
                    <a:pt x="23523" y="28534"/>
                  </a:lnTo>
                  <a:lnTo>
                    <a:pt x="23625" y="28534"/>
                  </a:lnTo>
                  <a:lnTo>
                    <a:pt x="23420" y="28739"/>
                  </a:lnTo>
                  <a:lnTo>
                    <a:pt x="23830" y="28739"/>
                  </a:lnTo>
                  <a:lnTo>
                    <a:pt x="23932" y="28636"/>
                  </a:lnTo>
                  <a:lnTo>
                    <a:pt x="24034" y="28943"/>
                  </a:lnTo>
                  <a:lnTo>
                    <a:pt x="24443" y="29148"/>
                  </a:lnTo>
                  <a:lnTo>
                    <a:pt x="24034" y="29455"/>
                  </a:lnTo>
                  <a:lnTo>
                    <a:pt x="24443" y="29455"/>
                  </a:lnTo>
                  <a:lnTo>
                    <a:pt x="24341" y="29557"/>
                  </a:lnTo>
                  <a:lnTo>
                    <a:pt x="24545" y="29659"/>
                  </a:lnTo>
                  <a:lnTo>
                    <a:pt x="24341" y="29761"/>
                  </a:lnTo>
                  <a:lnTo>
                    <a:pt x="25261" y="29557"/>
                  </a:lnTo>
                  <a:lnTo>
                    <a:pt x="25057" y="30273"/>
                  </a:lnTo>
                  <a:lnTo>
                    <a:pt x="25057" y="30273"/>
                  </a:lnTo>
                  <a:lnTo>
                    <a:pt x="25875" y="30170"/>
                  </a:lnTo>
                  <a:lnTo>
                    <a:pt x="25466" y="28534"/>
                  </a:lnTo>
                  <a:lnTo>
                    <a:pt x="23830" y="27920"/>
                  </a:lnTo>
                  <a:close/>
                  <a:moveTo>
                    <a:pt x="25875" y="30170"/>
                  </a:moveTo>
                  <a:lnTo>
                    <a:pt x="25875" y="30273"/>
                  </a:lnTo>
                  <a:lnTo>
                    <a:pt x="25977" y="30170"/>
                  </a:lnTo>
                  <a:close/>
                  <a:moveTo>
                    <a:pt x="72102" y="30989"/>
                  </a:moveTo>
                  <a:lnTo>
                    <a:pt x="72146" y="31003"/>
                  </a:lnTo>
                  <a:lnTo>
                    <a:pt x="72146" y="31003"/>
                  </a:lnTo>
                  <a:lnTo>
                    <a:pt x="72205" y="30989"/>
                  </a:lnTo>
                  <a:close/>
                  <a:moveTo>
                    <a:pt x="25568" y="31398"/>
                  </a:moveTo>
                  <a:lnTo>
                    <a:pt x="25364" y="31500"/>
                  </a:lnTo>
                  <a:lnTo>
                    <a:pt x="25364" y="31500"/>
                  </a:lnTo>
                  <a:lnTo>
                    <a:pt x="25466" y="31398"/>
                  </a:lnTo>
                  <a:close/>
                  <a:moveTo>
                    <a:pt x="80386" y="31500"/>
                  </a:moveTo>
                  <a:lnTo>
                    <a:pt x="80386" y="31500"/>
                  </a:lnTo>
                  <a:lnTo>
                    <a:pt x="80386" y="31500"/>
                  </a:lnTo>
                  <a:close/>
                  <a:moveTo>
                    <a:pt x="80693" y="27307"/>
                  </a:moveTo>
                  <a:lnTo>
                    <a:pt x="80182" y="27409"/>
                  </a:lnTo>
                  <a:lnTo>
                    <a:pt x="78136" y="29864"/>
                  </a:lnTo>
                  <a:lnTo>
                    <a:pt x="77625" y="29966"/>
                  </a:lnTo>
                  <a:lnTo>
                    <a:pt x="77318" y="30170"/>
                  </a:lnTo>
                  <a:lnTo>
                    <a:pt x="77420" y="30068"/>
                  </a:lnTo>
                  <a:lnTo>
                    <a:pt x="77011" y="30273"/>
                  </a:lnTo>
                  <a:lnTo>
                    <a:pt x="77727" y="30273"/>
                  </a:lnTo>
                  <a:lnTo>
                    <a:pt x="76705" y="30989"/>
                  </a:lnTo>
                  <a:lnTo>
                    <a:pt x="79466" y="30989"/>
                  </a:lnTo>
                  <a:lnTo>
                    <a:pt x="79159" y="31295"/>
                  </a:lnTo>
                  <a:lnTo>
                    <a:pt x="80284" y="31193"/>
                  </a:lnTo>
                  <a:lnTo>
                    <a:pt x="79261" y="32011"/>
                  </a:lnTo>
                  <a:lnTo>
                    <a:pt x="80489" y="31295"/>
                  </a:lnTo>
                  <a:lnTo>
                    <a:pt x="80386" y="31500"/>
                  </a:lnTo>
                  <a:lnTo>
                    <a:pt x="80795" y="30989"/>
                  </a:lnTo>
                  <a:lnTo>
                    <a:pt x="81000" y="31398"/>
                  </a:lnTo>
                  <a:lnTo>
                    <a:pt x="80591" y="32011"/>
                  </a:lnTo>
                  <a:lnTo>
                    <a:pt x="81102" y="31705"/>
                  </a:lnTo>
                  <a:lnTo>
                    <a:pt x="81000" y="32216"/>
                  </a:lnTo>
                  <a:lnTo>
                    <a:pt x="81000" y="32216"/>
                  </a:lnTo>
                  <a:lnTo>
                    <a:pt x="81409" y="32114"/>
                  </a:lnTo>
                  <a:lnTo>
                    <a:pt x="81920" y="31091"/>
                  </a:lnTo>
                  <a:lnTo>
                    <a:pt x="81511" y="31398"/>
                  </a:lnTo>
                  <a:lnTo>
                    <a:pt x="81920" y="30682"/>
                  </a:lnTo>
                  <a:lnTo>
                    <a:pt x="81205" y="31193"/>
                  </a:lnTo>
                  <a:lnTo>
                    <a:pt x="81205" y="31193"/>
                  </a:lnTo>
                  <a:lnTo>
                    <a:pt x="81307" y="30784"/>
                  </a:lnTo>
                  <a:lnTo>
                    <a:pt x="81102" y="30784"/>
                  </a:lnTo>
                  <a:lnTo>
                    <a:pt x="81920" y="30170"/>
                  </a:lnTo>
                  <a:lnTo>
                    <a:pt x="81920" y="30170"/>
                  </a:lnTo>
                  <a:lnTo>
                    <a:pt x="81000" y="30477"/>
                  </a:lnTo>
                  <a:lnTo>
                    <a:pt x="81409" y="30170"/>
                  </a:lnTo>
                  <a:lnTo>
                    <a:pt x="81205" y="30068"/>
                  </a:lnTo>
                  <a:lnTo>
                    <a:pt x="81307" y="29966"/>
                  </a:lnTo>
                  <a:lnTo>
                    <a:pt x="81102" y="30068"/>
                  </a:lnTo>
                  <a:lnTo>
                    <a:pt x="81716" y="29557"/>
                  </a:lnTo>
                  <a:lnTo>
                    <a:pt x="81000" y="29455"/>
                  </a:lnTo>
                  <a:lnTo>
                    <a:pt x="81102" y="29250"/>
                  </a:lnTo>
                  <a:lnTo>
                    <a:pt x="80284" y="29761"/>
                  </a:lnTo>
                  <a:lnTo>
                    <a:pt x="80489" y="29250"/>
                  </a:lnTo>
                  <a:lnTo>
                    <a:pt x="80489" y="29250"/>
                  </a:lnTo>
                  <a:lnTo>
                    <a:pt x="80284" y="29455"/>
                  </a:lnTo>
                  <a:lnTo>
                    <a:pt x="80386" y="29352"/>
                  </a:lnTo>
                  <a:lnTo>
                    <a:pt x="79773" y="29352"/>
                  </a:lnTo>
                  <a:lnTo>
                    <a:pt x="79977" y="29148"/>
                  </a:lnTo>
                  <a:lnTo>
                    <a:pt x="79773" y="29250"/>
                  </a:lnTo>
                  <a:lnTo>
                    <a:pt x="80386" y="28841"/>
                  </a:lnTo>
                  <a:lnTo>
                    <a:pt x="79261" y="29250"/>
                  </a:lnTo>
                  <a:lnTo>
                    <a:pt x="80489" y="27716"/>
                  </a:lnTo>
                  <a:lnTo>
                    <a:pt x="80591" y="27511"/>
                  </a:lnTo>
                  <a:lnTo>
                    <a:pt x="80898" y="27307"/>
                  </a:lnTo>
                  <a:close/>
                  <a:moveTo>
                    <a:pt x="239523" y="32216"/>
                  </a:moveTo>
                  <a:lnTo>
                    <a:pt x="240239" y="32830"/>
                  </a:lnTo>
                  <a:lnTo>
                    <a:pt x="239727" y="32318"/>
                  </a:lnTo>
                  <a:lnTo>
                    <a:pt x="239523" y="32216"/>
                  </a:lnTo>
                  <a:close/>
                  <a:moveTo>
                    <a:pt x="232875" y="24443"/>
                  </a:moveTo>
                  <a:lnTo>
                    <a:pt x="232773" y="24648"/>
                  </a:lnTo>
                  <a:lnTo>
                    <a:pt x="233591" y="25159"/>
                  </a:lnTo>
                  <a:lnTo>
                    <a:pt x="233489" y="25261"/>
                  </a:lnTo>
                  <a:lnTo>
                    <a:pt x="233386" y="25364"/>
                  </a:lnTo>
                  <a:lnTo>
                    <a:pt x="234511" y="27102"/>
                  </a:lnTo>
                  <a:lnTo>
                    <a:pt x="239216" y="32932"/>
                  </a:lnTo>
                  <a:lnTo>
                    <a:pt x="239114" y="32114"/>
                  </a:lnTo>
                  <a:lnTo>
                    <a:pt x="239523" y="32216"/>
                  </a:lnTo>
                  <a:lnTo>
                    <a:pt x="239523" y="32216"/>
                  </a:lnTo>
                  <a:lnTo>
                    <a:pt x="238193" y="31091"/>
                  </a:lnTo>
                  <a:lnTo>
                    <a:pt x="237784" y="29557"/>
                  </a:lnTo>
                  <a:lnTo>
                    <a:pt x="239318" y="30170"/>
                  </a:lnTo>
                  <a:lnTo>
                    <a:pt x="232875" y="24443"/>
                  </a:lnTo>
                  <a:close/>
                  <a:moveTo>
                    <a:pt x="244841" y="33341"/>
                  </a:moveTo>
                  <a:lnTo>
                    <a:pt x="244330" y="33443"/>
                  </a:lnTo>
                  <a:lnTo>
                    <a:pt x="244432" y="33648"/>
                  </a:lnTo>
                  <a:lnTo>
                    <a:pt x="244125" y="34364"/>
                  </a:lnTo>
                  <a:lnTo>
                    <a:pt x="244125" y="34466"/>
                  </a:lnTo>
                  <a:lnTo>
                    <a:pt x="244330" y="33955"/>
                  </a:lnTo>
                  <a:lnTo>
                    <a:pt x="245045" y="33545"/>
                  </a:lnTo>
                  <a:lnTo>
                    <a:pt x="244841" y="33341"/>
                  </a:lnTo>
                  <a:close/>
                  <a:moveTo>
                    <a:pt x="243409" y="34466"/>
                  </a:moveTo>
                  <a:lnTo>
                    <a:pt x="243409" y="35080"/>
                  </a:lnTo>
                  <a:lnTo>
                    <a:pt x="243614" y="35284"/>
                  </a:lnTo>
                  <a:lnTo>
                    <a:pt x="243920" y="34466"/>
                  </a:lnTo>
                  <a:close/>
                  <a:moveTo>
                    <a:pt x="54102" y="29864"/>
                  </a:moveTo>
                  <a:lnTo>
                    <a:pt x="56352" y="30886"/>
                  </a:lnTo>
                  <a:lnTo>
                    <a:pt x="56045" y="31193"/>
                  </a:lnTo>
                  <a:lnTo>
                    <a:pt x="56250" y="31602"/>
                  </a:lnTo>
                  <a:lnTo>
                    <a:pt x="56045" y="31807"/>
                  </a:lnTo>
                  <a:lnTo>
                    <a:pt x="56250" y="32011"/>
                  </a:lnTo>
                  <a:lnTo>
                    <a:pt x="56045" y="32114"/>
                  </a:lnTo>
                  <a:lnTo>
                    <a:pt x="56148" y="32114"/>
                  </a:lnTo>
                  <a:lnTo>
                    <a:pt x="55943" y="32318"/>
                  </a:lnTo>
                  <a:lnTo>
                    <a:pt x="58193" y="32727"/>
                  </a:lnTo>
                  <a:lnTo>
                    <a:pt x="58091" y="32830"/>
                  </a:lnTo>
                  <a:lnTo>
                    <a:pt x="58500" y="32830"/>
                  </a:lnTo>
                  <a:lnTo>
                    <a:pt x="58500" y="32932"/>
                  </a:lnTo>
                  <a:lnTo>
                    <a:pt x="58909" y="33239"/>
                  </a:lnTo>
                  <a:lnTo>
                    <a:pt x="59114" y="34057"/>
                  </a:lnTo>
                  <a:lnTo>
                    <a:pt x="59216" y="34057"/>
                  </a:lnTo>
                  <a:lnTo>
                    <a:pt x="59216" y="34159"/>
                  </a:lnTo>
                  <a:lnTo>
                    <a:pt x="59011" y="34057"/>
                  </a:lnTo>
                  <a:lnTo>
                    <a:pt x="58807" y="34364"/>
                  </a:lnTo>
                  <a:lnTo>
                    <a:pt x="58091" y="34261"/>
                  </a:lnTo>
                  <a:lnTo>
                    <a:pt x="57989" y="34159"/>
                  </a:lnTo>
                  <a:lnTo>
                    <a:pt x="58193" y="33955"/>
                  </a:lnTo>
                  <a:lnTo>
                    <a:pt x="58091" y="33955"/>
                  </a:lnTo>
                  <a:lnTo>
                    <a:pt x="58091" y="33648"/>
                  </a:lnTo>
                  <a:lnTo>
                    <a:pt x="57682" y="33648"/>
                  </a:lnTo>
                  <a:lnTo>
                    <a:pt x="56250" y="35898"/>
                  </a:lnTo>
                  <a:lnTo>
                    <a:pt x="56045" y="34875"/>
                  </a:lnTo>
                  <a:lnTo>
                    <a:pt x="55330" y="35182"/>
                  </a:lnTo>
                  <a:lnTo>
                    <a:pt x="55330" y="35182"/>
                  </a:lnTo>
                  <a:lnTo>
                    <a:pt x="56352" y="33750"/>
                  </a:lnTo>
                  <a:lnTo>
                    <a:pt x="56250" y="33443"/>
                  </a:lnTo>
                  <a:lnTo>
                    <a:pt x="55330" y="33136"/>
                  </a:lnTo>
                  <a:lnTo>
                    <a:pt x="54409" y="34159"/>
                  </a:lnTo>
                  <a:lnTo>
                    <a:pt x="54614" y="33648"/>
                  </a:lnTo>
                  <a:lnTo>
                    <a:pt x="52568" y="36818"/>
                  </a:lnTo>
                  <a:lnTo>
                    <a:pt x="51545" y="37125"/>
                  </a:lnTo>
                  <a:lnTo>
                    <a:pt x="52773" y="34364"/>
                  </a:lnTo>
                  <a:lnTo>
                    <a:pt x="52364" y="34364"/>
                  </a:lnTo>
                  <a:lnTo>
                    <a:pt x="53693" y="32932"/>
                  </a:lnTo>
                  <a:lnTo>
                    <a:pt x="53693" y="33136"/>
                  </a:lnTo>
                  <a:lnTo>
                    <a:pt x="54102" y="32932"/>
                  </a:lnTo>
                  <a:lnTo>
                    <a:pt x="53898" y="33239"/>
                  </a:lnTo>
                  <a:lnTo>
                    <a:pt x="53898" y="33239"/>
                  </a:lnTo>
                  <a:lnTo>
                    <a:pt x="55125" y="32727"/>
                  </a:lnTo>
                  <a:lnTo>
                    <a:pt x="55534" y="32932"/>
                  </a:lnTo>
                  <a:lnTo>
                    <a:pt x="55636" y="32830"/>
                  </a:lnTo>
                  <a:lnTo>
                    <a:pt x="56250" y="32830"/>
                  </a:lnTo>
                  <a:lnTo>
                    <a:pt x="55534" y="32318"/>
                  </a:lnTo>
                  <a:lnTo>
                    <a:pt x="55739" y="32114"/>
                  </a:lnTo>
                  <a:lnTo>
                    <a:pt x="53693" y="32318"/>
                  </a:lnTo>
                  <a:lnTo>
                    <a:pt x="53591" y="32011"/>
                  </a:lnTo>
                  <a:lnTo>
                    <a:pt x="52977" y="32011"/>
                  </a:lnTo>
                  <a:lnTo>
                    <a:pt x="52977" y="31602"/>
                  </a:lnTo>
                  <a:lnTo>
                    <a:pt x="50830" y="32216"/>
                  </a:lnTo>
                  <a:lnTo>
                    <a:pt x="50830" y="31909"/>
                  </a:lnTo>
                  <a:lnTo>
                    <a:pt x="50011" y="32011"/>
                  </a:lnTo>
                  <a:lnTo>
                    <a:pt x="53489" y="30273"/>
                  </a:lnTo>
                  <a:lnTo>
                    <a:pt x="53489" y="30273"/>
                  </a:lnTo>
                  <a:lnTo>
                    <a:pt x="53693" y="30068"/>
                  </a:lnTo>
                  <a:lnTo>
                    <a:pt x="53898" y="30068"/>
                  </a:lnTo>
                  <a:lnTo>
                    <a:pt x="53591" y="30375"/>
                  </a:lnTo>
                  <a:lnTo>
                    <a:pt x="54102" y="30068"/>
                  </a:lnTo>
                  <a:lnTo>
                    <a:pt x="54102" y="29864"/>
                  </a:lnTo>
                  <a:close/>
                  <a:moveTo>
                    <a:pt x="131932" y="36000"/>
                  </a:moveTo>
                  <a:lnTo>
                    <a:pt x="131830" y="36205"/>
                  </a:lnTo>
                  <a:lnTo>
                    <a:pt x="131216" y="36511"/>
                  </a:lnTo>
                  <a:lnTo>
                    <a:pt x="131318" y="36614"/>
                  </a:lnTo>
                  <a:lnTo>
                    <a:pt x="131318" y="37023"/>
                  </a:lnTo>
                  <a:lnTo>
                    <a:pt x="131830" y="37432"/>
                  </a:lnTo>
                  <a:lnTo>
                    <a:pt x="131932" y="36000"/>
                  </a:lnTo>
                  <a:close/>
                  <a:moveTo>
                    <a:pt x="239216" y="33443"/>
                  </a:moveTo>
                  <a:lnTo>
                    <a:pt x="240341" y="35693"/>
                  </a:lnTo>
                  <a:lnTo>
                    <a:pt x="239625" y="35591"/>
                  </a:lnTo>
                  <a:lnTo>
                    <a:pt x="239625" y="36205"/>
                  </a:lnTo>
                  <a:lnTo>
                    <a:pt x="240750" y="37432"/>
                  </a:lnTo>
                  <a:lnTo>
                    <a:pt x="240750" y="37125"/>
                  </a:lnTo>
                  <a:lnTo>
                    <a:pt x="241159" y="37125"/>
                  </a:lnTo>
                  <a:lnTo>
                    <a:pt x="240239" y="36614"/>
                  </a:lnTo>
                  <a:lnTo>
                    <a:pt x="240341" y="36307"/>
                  </a:lnTo>
                  <a:lnTo>
                    <a:pt x="240750" y="36511"/>
                  </a:lnTo>
                  <a:lnTo>
                    <a:pt x="241364" y="36409"/>
                  </a:lnTo>
                  <a:lnTo>
                    <a:pt x="242795" y="36920"/>
                  </a:lnTo>
                  <a:lnTo>
                    <a:pt x="242693" y="36409"/>
                  </a:lnTo>
                  <a:lnTo>
                    <a:pt x="244023" y="35489"/>
                  </a:lnTo>
                  <a:lnTo>
                    <a:pt x="243716" y="35591"/>
                  </a:lnTo>
                  <a:lnTo>
                    <a:pt x="243205" y="35284"/>
                  </a:lnTo>
                  <a:lnTo>
                    <a:pt x="242898" y="34568"/>
                  </a:lnTo>
                  <a:lnTo>
                    <a:pt x="242284" y="34875"/>
                  </a:lnTo>
                  <a:lnTo>
                    <a:pt x="239216" y="33443"/>
                  </a:lnTo>
                  <a:close/>
                  <a:moveTo>
                    <a:pt x="143693" y="38659"/>
                  </a:moveTo>
                  <a:lnTo>
                    <a:pt x="144000" y="38864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3693" y="38659"/>
                  </a:lnTo>
                  <a:close/>
                  <a:moveTo>
                    <a:pt x="155250" y="31602"/>
                  </a:moveTo>
                  <a:lnTo>
                    <a:pt x="155148" y="31705"/>
                  </a:lnTo>
                  <a:lnTo>
                    <a:pt x="155659" y="31705"/>
                  </a:lnTo>
                  <a:lnTo>
                    <a:pt x="155148" y="32011"/>
                  </a:lnTo>
                  <a:lnTo>
                    <a:pt x="155148" y="32216"/>
                  </a:lnTo>
                  <a:lnTo>
                    <a:pt x="154636" y="32216"/>
                  </a:lnTo>
                  <a:lnTo>
                    <a:pt x="155250" y="32727"/>
                  </a:lnTo>
                  <a:lnTo>
                    <a:pt x="154943" y="32932"/>
                  </a:lnTo>
                  <a:lnTo>
                    <a:pt x="154739" y="33341"/>
                  </a:lnTo>
                  <a:lnTo>
                    <a:pt x="154023" y="33443"/>
                  </a:lnTo>
                  <a:lnTo>
                    <a:pt x="154125" y="33545"/>
                  </a:lnTo>
                  <a:lnTo>
                    <a:pt x="153920" y="33648"/>
                  </a:lnTo>
                  <a:lnTo>
                    <a:pt x="158318" y="36205"/>
                  </a:lnTo>
                  <a:lnTo>
                    <a:pt x="158318" y="37636"/>
                  </a:lnTo>
                  <a:lnTo>
                    <a:pt x="148398" y="37636"/>
                  </a:lnTo>
                  <a:lnTo>
                    <a:pt x="149011" y="38148"/>
                  </a:lnTo>
                  <a:lnTo>
                    <a:pt x="148193" y="38352"/>
                  </a:lnTo>
                  <a:lnTo>
                    <a:pt x="148398" y="38455"/>
                  </a:lnTo>
                  <a:lnTo>
                    <a:pt x="147477" y="38557"/>
                  </a:lnTo>
                  <a:lnTo>
                    <a:pt x="147273" y="38455"/>
                  </a:lnTo>
                  <a:lnTo>
                    <a:pt x="147273" y="38455"/>
                  </a:lnTo>
                  <a:lnTo>
                    <a:pt x="147375" y="38557"/>
                  </a:lnTo>
                  <a:lnTo>
                    <a:pt x="146761" y="38455"/>
                  </a:lnTo>
                  <a:lnTo>
                    <a:pt x="146045" y="38864"/>
                  </a:lnTo>
                  <a:lnTo>
                    <a:pt x="146045" y="38864"/>
                  </a:lnTo>
                  <a:lnTo>
                    <a:pt x="147580" y="37841"/>
                  </a:lnTo>
                  <a:lnTo>
                    <a:pt x="148091" y="37943"/>
                  </a:lnTo>
                  <a:lnTo>
                    <a:pt x="148091" y="37943"/>
                  </a:lnTo>
                  <a:lnTo>
                    <a:pt x="146864" y="36409"/>
                  </a:lnTo>
                  <a:lnTo>
                    <a:pt x="147682" y="34364"/>
                  </a:lnTo>
                  <a:lnTo>
                    <a:pt x="147886" y="33955"/>
                  </a:lnTo>
                  <a:lnTo>
                    <a:pt x="147886" y="34159"/>
                  </a:lnTo>
                  <a:lnTo>
                    <a:pt x="148295" y="33545"/>
                  </a:lnTo>
                  <a:lnTo>
                    <a:pt x="148193" y="33239"/>
                  </a:lnTo>
                  <a:lnTo>
                    <a:pt x="149523" y="32011"/>
                  </a:lnTo>
                  <a:lnTo>
                    <a:pt x="149830" y="32114"/>
                  </a:lnTo>
                  <a:lnTo>
                    <a:pt x="149625" y="31602"/>
                  </a:lnTo>
                  <a:lnTo>
                    <a:pt x="150443" y="32216"/>
                  </a:lnTo>
                  <a:lnTo>
                    <a:pt x="149625" y="32318"/>
                  </a:lnTo>
                  <a:lnTo>
                    <a:pt x="150341" y="32727"/>
                  </a:lnTo>
                  <a:lnTo>
                    <a:pt x="151159" y="32727"/>
                  </a:lnTo>
                  <a:lnTo>
                    <a:pt x="151261" y="33034"/>
                  </a:lnTo>
                  <a:lnTo>
                    <a:pt x="150545" y="33443"/>
                  </a:lnTo>
                  <a:lnTo>
                    <a:pt x="151466" y="33852"/>
                  </a:lnTo>
                  <a:lnTo>
                    <a:pt x="151466" y="34364"/>
                  </a:lnTo>
                  <a:lnTo>
                    <a:pt x="152080" y="34364"/>
                  </a:lnTo>
                  <a:lnTo>
                    <a:pt x="153102" y="33750"/>
                  </a:lnTo>
                  <a:lnTo>
                    <a:pt x="153614" y="33852"/>
                  </a:lnTo>
                  <a:lnTo>
                    <a:pt x="153818" y="33443"/>
                  </a:lnTo>
                  <a:lnTo>
                    <a:pt x="152795" y="33443"/>
                  </a:lnTo>
                  <a:lnTo>
                    <a:pt x="152386" y="32830"/>
                  </a:lnTo>
                  <a:lnTo>
                    <a:pt x="152591" y="32420"/>
                  </a:lnTo>
                  <a:lnTo>
                    <a:pt x="152489" y="32727"/>
                  </a:lnTo>
                  <a:lnTo>
                    <a:pt x="152489" y="32727"/>
                  </a:lnTo>
                  <a:lnTo>
                    <a:pt x="155250" y="31602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31011" y="37943"/>
                  </a:moveTo>
                  <a:lnTo>
                    <a:pt x="131011" y="38250"/>
                  </a:lnTo>
                  <a:lnTo>
                    <a:pt x="131216" y="39580"/>
                  </a:lnTo>
                  <a:lnTo>
                    <a:pt x="132136" y="39682"/>
                  </a:lnTo>
                  <a:lnTo>
                    <a:pt x="132136" y="37943"/>
                  </a:lnTo>
                  <a:close/>
                  <a:moveTo>
                    <a:pt x="165580" y="31807"/>
                  </a:moveTo>
                  <a:lnTo>
                    <a:pt x="166091" y="32011"/>
                  </a:lnTo>
                  <a:lnTo>
                    <a:pt x="166295" y="31909"/>
                  </a:lnTo>
                  <a:lnTo>
                    <a:pt x="166705" y="31909"/>
                  </a:lnTo>
                  <a:lnTo>
                    <a:pt x="167420" y="33545"/>
                  </a:lnTo>
                  <a:lnTo>
                    <a:pt x="165886" y="33545"/>
                  </a:lnTo>
                  <a:lnTo>
                    <a:pt x="166193" y="34364"/>
                  </a:lnTo>
                  <a:lnTo>
                    <a:pt x="165273" y="34568"/>
                  </a:lnTo>
                  <a:lnTo>
                    <a:pt x="165682" y="34670"/>
                  </a:lnTo>
                  <a:lnTo>
                    <a:pt x="166398" y="35693"/>
                  </a:lnTo>
                  <a:lnTo>
                    <a:pt x="166705" y="35795"/>
                  </a:lnTo>
                  <a:lnTo>
                    <a:pt x="166909" y="36000"/>
                  </a:lnTo>
                  <a:lnTo>
                    <a:pt x="167420" y="36102"/>
                  </a:lnTo>
                  <a:lnTo>
                    <a:pt x="168136" y="37739"/>
                  </a:lnTo>
                  <a:lnTo>
                    <a:pt x="168136" y="36818"/>
                  </a:lnTo>
                  <a:lnTo>
                    <a:pt x="169670" y="37841"/>
                  </a:lnTo>
                  <a:lnTo>
                    <a:pt x="169466" y="38250"/>
                  </a:lnTo>
                  <a:lnTo>
                    <a:pt x="168239" y="37841"/>
                  </a:lnTo>
                  <a:lnTo>
                    <a:pt x="168648" y="39068"/>
                  </a:lnTo>
                  <a:lnTo>
                    <a:pt x="168955" y="38864"/>
                  </a:lnTo>
                  <a:lnTo>
                    <a:pt x="169159" y="39273"/>
                  </a:lnTo>
                  <a:lnTo>
                    <a:pt x="168852" y="39273"/>
                  </a:lnTo>
                  <a:lnTo>
                    <a:pt x="168852" y="39580"/>
                  </a:lnTo>
                  <a:lnTo>
                    <a:pt x="169261" y="39682"/>
                  </a:lnTo>
                  <a:lnTo>
                    <a:pt x="169773" y="42034"/>
                  </a:lnTo>
                  <a:lnTo>
                    <a:pt x="169977" y="42034"/>
                  </a:lnTo>
                  <a:lnTo>
                    <a:pt x="169773" y="42136"/>
                  </a:lnTo>
                  <a:lnTo>
                    <a:pt x="169773" y="42034"/>
                  </a:lnTo>
                  <a:lnTo>
                    <a:pt x="167420" y="42136"/>
                  </a:lnTo>
                  <a:lnTo>
                    <a:pt x="165580" y="41114"/>
                  </a:lnTo>
                  <a:lnTo>
                    <a:pt x="165375" y="39682"/>
                  </a:lnTo>
                  <a:lnTo>
                    <a:pt x="165375" y="39682"/>
                  </a:lnTo>
                  <a:lnTo>
                    <a:pt x="165477" y="39886"/>
                  </a:lnTo>
                  <a:lnTo>
                    <a:pt x="166295" y="38659"/>
                  </a:lnTo>
                  <a:lnTo>
                    <a:pt x="163227" y="35693"/>
                  </a:lnTo>
                  <a:lnTo>
                    <a:pt x="163227" y="35080"/>
                  </a:lnTo>
                  <a:lnTo>
                    <a:pt x="163125" y="35386"/>
                  </a:lnTo>
                  <a:lnTo>
                    <a:pt x="162307" y="34261"/>
                  </a:lnTo>
                  <a:lnTo>
                    <a:pt x="162409" y="34057"/>
                  </a:lnTo>
                  <a:lnTo>
                    <a:pt x="162511" y="34057"/>
                  </a:lnTo>
                  <a:lnTo>
                    <a:pt x="162614" y="33136"/>
                  </a:lnTo>
                  <a:lnTo>
                    <a:pt x="162818" y="33239"/>
                  </a:lnTo>
                  <a:lnTo>
                    <a:pt x="163636" y="32932"/>
                  </a:lnTo>
                  <a:lnTo>
                    <a:pt x="163534" y="32727"/>
                  </a:lnTo>
                  <a:lnTo>
                    <a:pt x="163943" y="32523"/>
                  </a:lnTo>
                  <a:lnTo>
                    <a:pt x="164045" y="32420"/>
                  </a:lnTo>
                  <a:lnTo>
                    <a:pt x="163943" y="32318"/>
                  </a:lnTo>
                  <a:lnTo>
                    <a:pt x="165580" y="31807"/>
                  </a:lnTo>
                  <a:close/>
                  <a:moveTo>
                    <a:pt x="137352" y="40602"/>
                  </a:moveTo>
                  <a:lnTo>
                    <a:pt x="135511" y="40807"/>
                  </a:lnTo>
                  <a:lnTo>
                    <a:pt x="134898" y="40705"/>
                  </a:lnTo>
                  <a:lnTo>
                    <a:pt x="137045" y="42239"/>
                  </a:lnTo>
                  <a:lnTo>
                    <a:pt x="137148" y="41932"/>
                  </a:lnTo>
                  <a:lnTo>
                    <a:pt x="137045" y="41625"/>
                  </a:lnTo>
                  <a:lnTo>
                    <a:pt x="137352" y="40602"/>
                  </a:lnTo>
                  <a:close/>
                  <a:moveTo>
                    <a:pt x="146659" y="43670"/>
                  </a:moveTo>
                  <a:lnTo>
                    <a:pt x="146148" y="43875"/>
                  </a:lnTo>
                  <a:lnTo>
                    <a:pt x="146250" y="43875"/>
                  </a:lnTo>
                  <a:lnTo>
                    <a:pt x="146659" y="43670"/>
                  </a:lnTo>
                  <a:close/>
                  <a:moveTo>
                    <a:pt x="144409" y="43364"/>
                  </a:moveTo>
                  <a:lnTo>
                    <a:pt x="144307" y="43466"/>
                  </a:lnTo>
                  <a:lnTo>
                    <a:pt x="144307" y="43773"/>
                  </a:lnTo>
                  <a:lnTo>
                    <a:pt x="145330" y="44080"/>
                  </a:lnTo>
                  <a:lnTo>
                    <a:pt x="146148" y="43875"/>
                  </a:lnTo>
                  <a:lnTo>
                    <a:pt x="146045" y="43670"/>
                  </a:lnTo>
                  <a:lnTo>
                    <a:pt x="144716" y="43568"/>
                  </a:lnTo>
                  <a:lnTo>
                    <a:pt x="144818" y="43466"/>
                  </a:lnTo>
                  <a:lnTo>
                    <a:pt x="144409" y="43364"/>
                  </a:lnTo>
                  <a:close/>
                  <a:moveTo>
                    <a:pt x="153614" y="43364"/>
                  </a:moveTo>
                  <a:lnTo>
                    <a:pt x="151773" y="43977"/>
                  </a:lnTo>
                  <a:lnTo>
                    <a:pt x="152489" y="44489"/>
                  </a:lnTo>
                  <a:lnTo>
                    <a:pt x="153307" y="44080"/>
                  </a:lnTo>
                  <a:lnTo>
                    <a:pt x="153614" y="43466"/>
                  </a:lnTo>
                  <a:lnTo>
                    <a:pt x="153614" y="43364"/>
                  </a:lnTo>
                  <a:close/>
                  <a:moveTo>
                    <a:pt x="241568" y="37534"/>
                  </a:moveTo>
                  <a:lnTo>
                    <a:pt x="241261" y="37636"/>
                  </a:lnTo>
                  <a:lnTo>
                    <a:pt x="241670" y="37739"/>
                  </a:lnTo>
                  <a:lnTo>
                    <a:pt x="241466" y="38045"/>
                  </a:lnTo>
                  <a:lnTo>
                    <a:pt x="240955" y="37636"/>
                  </a:lnTo>
                  <a:lnTo>
                    <a:pt x="241057" y="37943"/>
                  </a:lnTo>
                  <a:lnTo>
                    <a:pt x="240955" y="38148"/>
                  </a:lnTo>
                  <a:lnTo>
                    <a:pt x="241261" y="38864"/>
                  </a:lnTo>
                  <a:lnTo>
                    <a:pt x="241159" y="38864"/>
                  </a:lnTo>
                  <a:lnTo>
                    <a:pt x="241875" y="40807"/>
                  </a:lnTo>
                  <a:lnTo>
                    <a:pt x="241670" y="41114"/>
                  </a:lnTo>
                  <a:lnTo>
                    <a:pt x="241466" y="41727"/>
                  </a:lnTo>
                  <a:lnTo>
                    <a:pt x="240955" y="42136"/>
                  </a:lnTo>
                  <a:lnTo>
                    <a:pt x="240443" y="41932"/>
                  </a:lnTo>
                  <a:lnTo>
                    <a:pt x="240545" y="41420"/>
                  </a:lnTo>
                  <a:lnTo>
                    <a:pt x="240545" y="41420"/>
                  </a:lnTo>
                  <a:lnTo>
                    <a:pt x="240136" y="41727"/>
                  </a:lnTo>
                  <a:lnTo>
                    <a:pt x="240341" y="43261"/>
                  </a:lnTo>
                  <a:lnTo>
                    <a:pt x="239727" y="43466"/>
                  </a:lnTo>
                  <a:lnTo>
                    <a:pt x="239420" y="43364"/>
                  </a:lnTo>
                  <a:lnTo>
                    <a:pt x="237477" y="43977"/>
                  </a:lnTo>
                  <a:lnTo>
                    <a:pt x="236761" y="45102"/>
                  </a:lnTo>
                  <a:lnTo>
                    <a:pt x="237886" y="45205"/>
                  </a:lnTo>
                  <a:lnTo>
                    <a:pt x="237784" y="44795"/>
                  </a:lnTo>
                  <a:lnTo>
                    <a:pt x="240341" y="44489"/>
                  </a:lnTo>
                  <a:lnTo>
                    <a:pt x="240239" y="44795"/>
                  </a:lnTo>
                  <a:lnTo>
                    <a:pt x="240955" y="45614"/>
                  </a:lnTo>
                  <a:lnTo>
                    <a:pt x="241670" y="44795"/>
                  </a:lnTo>
                  <a:lnTo>
                    <a:pt x="241261" y="44080"/>
                  </a:lnTo>
                  <a:lnTo>
                    <a:pt x="241568" y="44386"/>
                  </a:lnTo>
                  <a:lnTo>
                    <a:pt x="241568" y="44182"/>
                  </a:lnTo>
                  <a:lnTo>
                    <a:pt x="241670" y="44489"/>
                  </a:lnTo>
                  <a:lnTo>
                    <a:pt x="242693" y="44489"/>
                  </a:lnTo>
                  <a:lnTo>
                    <a:pt x="243102" y="43977"/>
                  </a:lnTo>
                  <a:lnTo>
                    <a:pt x="243307" y="43977"/>
                  </a:lnTo>
                  <a:lnTo>
                    <a:pt x="243409" y="43773"/>
                  </a:lnTo>
                  <a:lnTo>
                    <a:pt x="243614" y="43773"/>
                  </a:lnTo>
                  <a:lnTo>
                    <a:pt x="243511" y="43364"/>
                  </a:lnTo>
                  <a:lnTo>
                    <a:pt x="243818" y="43466"/>
                  </a:lnTo>
                  <a:lnTo>
                    <a:pt x="243818" y="43773"/>
                  </a:lnTo>
                  <a:lnTo>
                    <a:pt x="244023" y="44182"/>
                  </a:lnTo>
                  <a:lnTo>
                    <a:pt x="244432" y="43261"/>
                  </a:lnTo>
                  <a:lnTo>
                    <a:pt x="244023" y="42852"/>
                  </a:lnTo>
                  <a:lnTo>
                    <a:pt x="243205" y="40602"/>
                  </a:lnTo>
                  <a:lnTo>
                    <a:pt x="243511" y="40500"/>
                  </a:lnTo>
                  <a:lnTo>
                    <a:pt x="243409" y="39886"/>
                  </a:lnTo>
                  <a:lnTo>
                    <a:pt x="243409" y="39784"/>
                  </a:lnTo>
                  <a:lnTo>
                    <a:pt x="241568" y="37534"/>
                  </a:lnTo>
                  <a:close/>
                  <a:moveTo>
                    <a:pt x="238909" y="44795"/>
                  </a:moveTo>
                  <a:lnTo>
                    <a:pt x="238807" y="45102"/>
                  </a:lnTo>
                  <a:lnTo>
                    <a:pt x="238398" y="45000"/>
                  </a:lnTo>
                  <a:lnTo>
                    <a:pt x="238295" y="45307"/>
                  </a:lnTo>
                  <a:lnTo>
                    <a:pt x="237989" y="45716"/>
                  </a:lnTo>
                  <a:lnTo>
                    <a:pt x="238398" y="45920"/>
                  </a:lnTo>
                  <a:lnTo>
                    <a:pt x="238705" y="46330"/>
                  </a:lnTo>
                  <a:lnTo>
                    <a:pt x="239523" y="45614"/>
                  </a:lnTo>
                  <a:lnTo>
                    <a:pt x="239830" y="45818"/>
                  </a:lnTo>
                  <a:lnTo>
                    <a:pt x="240034" y="45307"/>
                  </a:lnTo>
                  <a:lnTo>
                    <a:pt x="239625" y="44795"/>
                  </a:lnTo>
                  <a:close/>
                  <a:moveTo>
                    <a:pt x="151875" y="47659"/>
                  </a:moveTo>
                  <a:lnTo>
                    <a:pt x="151773" y="47761"/>
                  </a:lnTo>
                  <a:lnTo>
                    <a:pt x="152080" y="47864"/>
                  </a:lnTo>
                  <a:lnTo>
                    <a:pt x="151875" y="47659"/>
                  </a:lnTo>
                  <a:close/>
                  <a:moveTo>
                    <a:pt x="236455" y="45307"/>
                  </a:moveTo>
                  <a:lnTo>
                    <a:pt x="236045" y="45614"/>
                  </a:lnTo>
                  <a:lnTo>
                    <a:pt x="236045" y="45818"/>
                  </a:lnTo>
                  <a:lnTo>
                    <a:pt x="235943" y="45716"/>
                  </a:lnTo>
                  <a:lnTo>
                    <a:pt x="236352" y="46227"/>
                  </a:lnTo>
                  <a:lnTo>
                    <a:pt x="236045" y="46023"/>
                  </a:lnTo>
                  <a:lnTo>
                    <a:pt x="236352" y="46534"/>
                  </a:lnTo>
                  <a:lnTo>
                    <a:pt x="236659" y="46227"/>
                  </a:lnTo>
                  <a:lnTo>
                    <a:pt x="236455" y="46023"/>
                  </a:lnTo>
                  <a:lnTo>
                    <a:pt x="236659" y="46125"/>
                  </a:lnTo>
                  <a:lnTo>
                    <a:pt x="236966" y="46534"/>
                  </a:lnTo>
                  <a:lnTo>
                    <a:pt x="237068" y="47761"/>
                  </a:lnTo>
                  <a:lnTo>
                    <a:pt x="237580" y="47966"/>
                  </a:lnTo>
                  <a:lnTo>
                    <a:pt x="237580" y="47455"/>
                  </a:lnTo>
                  <a:lnTo>
                    <a:pt x="237784" y="48170"/>
                  </a:lnTo>
                  <a:lnTo>
                    <a:pt x="237886" y="47966"/>
                  </a:lnTo>
                  <a:lnTo>
                    <a:pt x="237886" y="47761"/>
                  </a:lnTo>
                  <a:lnTo>
                    <a:pt x="238193" y="47761"/>
                  </a:lnTo>
                  <a:lnTo>
                    <a:pt x="237886" y="45818"/>
                  </a:lnTo>
                  <a:lnTo>
                    <a:pt x="237580" y="45818"/>
                  </a:lnTo>
                  <a:lnTo>
                    <a:pt x="237477" y="45409"/>
                  </a:lnTo>
                  <a:lnTo>
                    <a:pt x="237273" y="45511"/>
                  </a:lnTo>
                  <a:lnTo>
                    <a:pt x="236864" y="45307"/>
                  </a:lnTo>
                  <a:close/>
                  <a:moveTo>
                    <a:pt x="49602" y="49398"/>
                  </a:moveTo>
                  <a:lnTo>
                    <a:pt x="49705" y="49500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49602" y="49398"/>
                  </a:lnTo>
                  <a:close/>
                  <a:moveTo>
                    <a:pt x="53489" y="53386"/>
                  </a:moveTo>
                  <a:lnTo>
                    <a:pt x="53485" y="53390"/>
                  </a:lnTo>
                  <a:lnTo>
                    <a:pt x="53485" y="53390"/>
                  </a:lnTo>
                  <a:lnTo>
                    <a:pt x="53489" y="53489"/>
                  </a:lnTo>
                  <a:lnTo>
                    <a:pt x="53489" y="53386"/>
                  </a:lnTo>
                  <a:close/>
                  <a:moveTo>
                    <a:pt x="231648" y="54102"/>
                  </a:moveTo>
                  <a:lnTo>
                    <a:pt x="231239" y="54205"/>
                  </a:lnTo>
                  <a:lnTo>
                    <a:pt x="230625" y="55739"/>
                  </a:lnTo>
                  <a:lnTo>
                    <a:pt x="231648" y="57477"/>
                  </a:lnTo>
                  <a:lnTo>
                    <a:pt x="231852" y="54511"/>
                  </a:lnTo>
                  <a:lnTo>
                    <a:pt x="231648" y="54102"/>
                  </a:lnTo>
                  <a:close/>
                  <a:moveTo>
                    <a:pt x="46432" y="57886"/>
                  </a:moveTo>
                  <a:lnTo>
                    <a:pt x="46432" y="57989"/>
                  </a:lnTo>
                  <a:lnTo>
                    <a:pt x="46636" y="57886"/>
                  </a:lnTo>
                  <a:close/>
                  <a:moveTo>
                    <a:pt x="176216" y="59114"/>
                  </a:moveTo>
                  <a:lnTo>
                    <a:pt x="176216" y="59114"/>
                  </a:lnTo>
                  <a:lnTo>
                    <a:pt x="176216" y="59114"/>
                  </a:lnTo>
                  <a:close/>
                  <a:moveTo>
                    <a:pt x="52057" y="56250"/>
                  </a:moveTo>
                  <a:lnTo>
                    <a:pt x="49193" y="57170"/>
                  </a:lnTo>
                  <a:lnTo>
                    <a:pt x="49091" y="57375"/>
                  </a:lnTo>
                  <a:lnTo>
                    <a:pt x="48682" y="57580"/>
                  </a:lnTo>
                  <a:lnTo>
                    <a:pt x="48989" y="57477"/>
                  </a:lnTo>
                  <a:lnTo>
                    <a:pt x="48989" y="57682"/>
                  </a:lnTo>
                  <a:lnTo>
                    <a:pt x="51443" y="56761"/>
                  </a:lnTo>
                  <a:lnTo>
                    <a:pt x="51443" y="56761"/>
                  </a:lnTo>
                  <a:lnTo>
                    <a:pt x="51239" y="56966"/>
                  </a:lnTo>
                  <a:lnTo>
                    <a:pt x="54205" y="57886"/>
                  </a:lnTo>
                  <a:lnTo>
                    <a:pt x="54307" y="58500"/>
                  </a:lnTo>
                  <a:lnTo>
                    <a:pt x="55330" y="58807"/>
                  </a:lnTo>
                  <a:lnTo>
                    <a:pt x="54818" y="59625"/>
                  </a:lnTo>
                  <a:lnTo>
                    <a:pt x="54818" y="59625"/>
                  </a:lnTo>
                  <a:lnTo>
                    <a:pt x="57068" y="59420"/>
                  </a:lnTo>
                  <a:lnTo>
                    <a:pt x="57170" y="59523"/>
                  </a:lnTo>
                  <a:lnTo>
                    <a:pt x="57886" y="59420"/>
                  </a:lnTo>
                  <a:lnTo>
                    <a:pt x="57886" y="59114"/>
                  </a:lnTo>
                  <a:lnTo>
                    <a:pt x="55739" y="58091"/>
                  </a:lnTo>
                  <a:lnTo>
                    <a:pt x="55534" y="57886"/>
                  </a:lnTo>
                  <a:lnTo>
                    <a:pt x="55330" y="57784"/>
                  </a:lnTo>
                  <a:lnTo>
                    <a:pt x="55534" y="57784"/>
                  </a:lnTo>
                  <a:lnTo>
                    <a:pt x="55125" y="57580"/>
                  </a:lnTo>
                  <a:lnTo>
                    <a:pt x="55227" y="57682"/>
                  </a:lnTo>
                  <a:lnTo>
                    <a:pt x="52057" y="56250"/>
                  </a:lnTo>
                  <a:close/>
                  <a:moveTo>
                    <a:pt x="207307" y="59625"/>
                  </a:moveTo>
                  <a:lnTo>
                    <a:pt x="207307" y="59625"/>
                  </a:lnTo>
                  <a:lnTo>
                    <a:pt x="207307" y="59625"/>
                  </a:lnTo>
                  <a:close/>
                  <a:moveTo>
                    <a:pt x="222648" y="59420"/>
                  </a:moveTo>
                  <a:lnTo>
                    <a:pt x="222648" y="59523"/>
                  </a:lnTo>
                  <a:lnTo>
                    <a:pt x="221625" y="59727"/>
                  </a:lnTo>
                  <a:lnTo>
                    <a:pt x="221727" y="59727"/>
                  </a:lnTo>
                  <a:lnTo>
                    <a:pt x="221216" y="60341"/>
                  </a:lnTo>
                  <a:lnTo>
                    <a:pt x="221727" y="61159"/>
                  </a:lnTo>
                  <a:lnTo>
                    <a:pt x="222750" y="60852"/>
                  </a:lnTo>
                  <a:lnTo>
                    <a:pt x="223159" y="59932"/>
                  </a:lnTo>
                  <a:lnTo>
                    <a:pt x="222648" y="59420"/>
                  </a:lnTo>
                  <a:close/>
                  <a:moveTo>
                    <a:pt x="54511" y="60955"/>
                  </a:moveTo>
                  <a:lnTo>
                    <a:pt x="54205" y="61057"/>
                  </a:lnTo>
                  <a:lnTo>
                    <a:pt x="54614" y="61670"/>
                  </a:lnTo>
                  <a:lnTo>
                    <a:pt x="55023" y="61773"/>
                  </a:lnTo>
                  <a:lnTo>
                    <a:pt x="55534" y="61568"/>
                  </a:lnTo>
                  <a:lnTo>
                    <a:pt x="55943" y="61568"/>
                  </a:lnTo>
                  <a:lnTo>
                    <a:pt x="54511" y="60955"/>
                  </a:lnTo>
                  <a:close/>
                  <a:moveTo>
                    <a:pt x="58602" y="59727"/>
                  </a:moveTo>
                  <a:lnTo>
                    <a:pt x="59114" y="60034"/>
                  </a:lnTo>
                  <a:lnTo>
                    <a:pt x="59114" y="60443"/>
                  </a:lnTo>
                  <a:lnTo>
                    <a:pt x="59420" y="60955"/>
                  </a:lnTo>
                  <a:lnTo>
                    <a:pt x="59114" y="61057"/>
                  </a:lnTo>
                  <a:lnTo>
                    <a:pt x="57784" y="60852"/>
                  </a:lnTo>
                  <a:lnTo>
                    <a:pt x="57580" y="61159"/>
                  </a:lnTo>
                  <a:lnTo>
                    <a:pt x="57989" y="61466"/>
                  </a:lnTo>
                  <a:lnTo>
                    <a:pt x="59420" y="61261"/>
                  </a:lnTo>
                  <a:lnTo>
                    <a:pt x="59932" y="61568"/>
                  </a:lnTo>
                  <a:lnTo>
                    <a:pt x="60239" y="61875"/>
                  </a:lnTo>
                  <a:lnTo>
                    <a:pt x="60545" y="61261"/>
                  </a:lnTo>
                  <a:lnTo>
                    <a:pt x="62693" y="61261"/>
                  </a:lnTo>
                  <a:lnTo>
                    <a:pt x="63000" y="60750"/>
                  </a:lnTo>
                  <a:lnTo>
                    <a:pt x="61977" y="60341"/>
                  </a:lnTo>
                  <a:lnTo>
                    <a:pt x="62284" y="60239"/>
                  </a:lnTo>
                  <a:lnTo>
                    <a:pt x="58602" y="59727"/>
                  </a:lnTo>
                  <a:close/>
                  <a:moveTo>
                    <a:pt x="208739" y="63614"/>
                  </a:moveTo>
                  <a:lnTo>
                    <a:pt x="208739" y="63614"/>
                  </a:lnTo>
                  <a:lnTo>
                    <a:pt x="208739" y="63614"/>
                  </a:lnTo>
                  <a:close/>
                  <a:moveTo>
                    <a:pt x="48989" y="64227"/>
                  </a:moveTo>
                  <a:lnTo>
                    <a:pt x="48989" y="64330"/>
                  </a:lnTo>
                  <a:lnTo>
                    <a:pt x="49091" y="64432"/>
                  </a:lnTo>
                  <a:lnTo>
                    <a:pt x="49091" y="64432"/>
                  </a:lnTo>
                  <a:lnTo>
                    <a:pt x="48989" y="64227"/>
                  </a:lnTo>
                  <a:close/>
                  <a:moveTo>
                    <a:pt x="44182" y="66375"/>
                  </a:moveTo>
                  <a:lnTo>
                    <a:pt x="44386" y="66477"/>
                  </a:lnTo>
                  <a:lnTo>
                    <a:pt x="44386" y="66477"/>
                  </a:lnTo>
                  <a:lnTo>
                    <a:pt x="44284" y="66375"/>
                  </a:lnTo>
                  <a:close/>
                  <a:moveTo>
                    <a:pt x="232261" y="60955"/>
                  </a:moveTo>
                  <a:lnTo>
                    <a:pt x="231955" y="61670"/>
                  </a:lnTo>
                  <a:lnTo>
                    <a:pt x="232159" y="63511"/>
                  </a:lnTo>
                  <a:lnTo>
                    <a:pt x="231648" y="63307"/>
                  </a:lnTo>
                  <a:lnTo>
                    <a:pt x="232364" y="64943"/>
                  </a:lnTo>
                  <a:lnTo>
                    <a:pt x="232568" y="64739"/>
                  </a:lnTo>
                  <a:lnTo>
                    <a:pt x="232977" y="65148"/>
                  </a:lnTo>
                  <a:lnTo>
                    <a:pt x="232773" y="65864"/>
                  </a:lnTo>
                  <a:lnTo>
                    <a:pt x="233591" y="65966"/>
                  </a:lnTo>
                  <a:lnTo>
                    <a:pt x="233795" y="65659"/>
                  </a:lnTo>
                  <a:lnTo>
                    <a:pt x="234716" y="66375"/>
                  </a:lnTo>
                  <a:lnTo>
                    <a:pt x="234409" y="65761"/>
                  </a:lnTo>
                  <a:lnTo>
                    <a:pt x="236045" y="67091"/>
                  </a:lnTo>
                  <a:lnTo>
                    <a:pt x="235432" y="65966"/>
                  </a:lnTo>
                  <a:lnTo>
                    <a:pt x="235739" y="65864"/>
                  </a:lnTo>
                  <a:lnTo>
                    <a:pt x="235125" y="65659"/>
                  </a:lnTo>
                  <a:lnTo>
                    <a:pt x="235125" y="65864"/>
                  </a:lnTo>
                  <a:lnTo>
                    <a:pt x="234511" y="65352"/>
                  </a:lnTo>
                  <a:lnTo>
                    <a:pt x="234205" y="65455"/>
                  </a:lnTo>
                  <a:lnTo>
                    <a:pt x="234307" y="65659"/>
                  </a:lnTo>
                  <a:lnTo>
                    <a:pt x="233284" y="64330"/>
                  </a:lnTo>
                  <a:lnTo>
                    <a:pt x="233489" y="63511"/>
                  </a:lnTo>
                  <a:lnTo>
                    <a:pt x="233795" y="63205"/>
                  </a:lnTo>
                  <a:lnTo>
                    <a:pt x="233591" y="61159"/>
                  </a:lnTo>
                  <a:lnTo>
                    <a:pt x="233284" y="61261"/>
                  </a:lnTo>
                  <a:lnTo>
                    <a:pt x="232261" y="60955"/>
                  </a:lnTo>
                  <a:close/>
                  <a:moveTo>
                    <a:pt x="236045" y="67091"/>
                  </a:moveTo>
                  <a:lnTo>
                    <a:pt x="236045" y="67091"/>
                  </a:lnTo>
                  <a:lnTo>
                    <a:pt x="236045" y="67091"/>
                  </a:lnTo>
                  <a:close/>
                  <a:moveTo>
                    <a:pt x="232670" y="66170"/>
                  </a:moveTo>
                  <a:lnTo>
                    <a:pt x="233693" y="67398"/>
                  </a:lnTo>
                  <a:lnTo>
                    <a:pt x="233693" y="66580"/>
                  </a:lnTo>
                  <a:lnTo>
                    <a:pt x="233080" y="66170"/>
                  </a:lnTo>
                  <a:close/>
                  <a:moveTo>
                    <a:pt x="222750" y="67705"/>
                  </a:moveTo>
                  <a:lnTo>
                    <a:pt x="222750" y="67705"/>
                  </a:lnTo>
                  <a:lnTo>
                    <a:pt x="222750" y="67705"/>
                  </a:lnTo>
                  <a:close/>
                  <a:moveTo>
                    <a:pt x="222750" y="67705"/>
                  </a:moveTo>
                  <a:lnTo>
                    <a:pt x="222737" y="67743"/>
                  </a:lnTo>
                  <a:lnTo>
                    <a:pt x="222750" y="67807"/>
                  </a:lnTo>
                  <a:lnTo>
                    <a:pt x="222750" y="67705"/>
                  </a:lnTo>
                  <a:close/>
                  <a:moveTo>
                    <a:pt x="235330" y="67091"/>
                  </a:moveTo>
                  <a:lnTo>
                    <a:pt x="235330" y="67807"/>
                  </a:lnTo>
                  <a:lnTo>
                    <a:pt x="235739" y="67602"/>
                  </a:lnTo>
                  <a:lnTo>
                    <a:pt x="236148" y="67909"/>
                  </a:lnTo>
                  <a:lnTo>
                    <a:pt x="235534" y="67193"/>
                  </a:lnTo>
                  <a:lnTo>
                    <a:pt x="235330" y="67091"/>
                  </a:lnTo>
                  <a:close/>
                  <a:moveTo>
                    <a:pt x="236250" y="67091"/>
                  </a:moveTo>
                  <a:lnTo>
                    <a:pt x="237068" y="68420"/>
                  </a:lnTo>
                  <a:lnTo>
                    <a:pt x="237682" y="68625"/>
                  </a:lnTo>
                  <a:lnTo>
                    <a:pt x="237784" y="68625"/>
                  </a:lnTo>
                  <a:lnTo>
                    <a:pt x="237170" y="67295"/>
                  </a:lnTo>
                  <a:lnTo>
                    <a:pt x="236250" y="67091"/>
                  </a:lnTo>
                  <a:close/>
                  <a:moveTo>
                    <a:pt x="234307" y="67807"/>
                  </a:moveTo>
                  <a:lnTo>
                    <a:pt x="234205" y="67909"/>
                  </a:lnTo>
                  <a:lnTo>
                    <a:pt x="234409" y="68011"/>
                  </a:lnTo>
                  <a:lnTo>
                    <a:pt x="234409" y="69341"/>
                  </a:lnTo>
                  <a:lnTo>
                    <a:pt x="235330" y="68420"/>
                  </a:lnTo>
                  <a:lnTo>
                    <a:pt x="234307" y="67807"/>
                  </a:lnTo>
                  <a:close/>
                  <a:moveTo>
                    <a:pt x="236455" y="68216"/>
                  </a:moveTo>
                  <a:lnTo>
                    <a:pt x="236557" y="68625"/>
                  </a:lnTo>
                  <a:lnTo>
                    <a:pt x="236864" y="68932"/>
                  </a:lnTo>
                  <a:lnTo>
                    <a:pt x="237170" y="69750"/>
                  </a:lnTo>
                  <a:lnTo>
                    <a:pt x="237170" y="69341"/>
                  </a:lnTo>
                  <a:lnTo>
                    <a:pt x="237273" y="69545"/>
                  </a:lnTo>
                  <a:lnTo>
                    <a:pt x="237273" y="69443"/>
                  </a:lnTo>
                  <a:lnTo>
                    <a:pt x="237273" y="69136"/>
                  </a:lnTo>
                  <a:lnTo>
                    <a:pt x="237170" y="68932"/>
                  </a:lnTo>
                  <a:lnTo>
                    <a:pt x="236966" y="68318"/>
                  </a:lnTo>
                  <a:lnTo>
                    <a:pt x="236761" y="68420"/>
                  </a:lnTo>
                  <a:lnTo>
                    <a:pt x="236455" y="68216"/>
                  </a:lnTo>
                  <a:close/>
                  <a:moveTo>
                    <a:pt x="193091" y="69852"/>
                  </a:moveTo>
                  <a:lnTo>
                    <a:pt x="193295" y="70261"/>
                  </a:lnTo>
                  <a:lnTo>
                    <a:pt x="193160" y="69965"/>
                  </a:lnTo>
                  <a:lnTo>
                    <a:pt x="193091" y="69852"/>
                  </a:lnTo>
                  <a:close/>
                  <a:moveTo>
                    <a:pt x="235636" y="68830"/>
                  </a:moveTo>
                  <a:lnTo>
                    <a:pt x="235227" y="69034"/>
                  </a:lnTo>
                  <a:lnTo>
                    <a:pt x="235125" y="69239"/>
                  </a:lnTo>
                  <a:lnTo>
                    <a:pt x="235227" y="69648"/>
                  </a:lnTo>
                  <a:lnTo>
                    <a:pt x="234818" y="69955"/>
                  </a:lnTo>
                  <a:lnTo>
                    <a:pt x="235636" y="70670"/>
                  </a:lnTo>
                  <a:lnTo>
                    <a:pt x="235636" y="68830"/>
                  </a:lnTo>
                  <a:close/>
                  <a:moveTo>
                    <a:pt x="232057" y="68420"/>
                  </a:moveTo>
                  <a:lnTo>
                    <a:pt x="230318" y="71284"/>
                  </a:lnTo>
                  <a:lnTo>
                    <a:pt x="230318" y="71386"/>
                  </a:lnTo>
                  <a:lnTo>
                    <a:pt x="232261" y="69341"/>
                  </a:lnTo>
                  <a:lnTo>
                    <a:pt x="232057" y="68420"/>
                  </a:lnTo>
                  <a:close/>
                  <a:moveTo>
                    <a:pt x="196568" y="70159"/>
                  </a:moveTo>
                  <a:lnTo>
                    <a:pt x="196364" y="71795"/>
                  </a:lnTo>
                  <a:lnTo>
                    <a:pt x="196364" y="72000"/>
                  </a:lnTo>
                  <a:lnTo>
                    <a:pt x="197591" y="73739"/>
                  </a:lnTo>
                  <a:lnTo>
                    <a:pt x="198102" y="72102"/>
                  </a:lnTo>
                  <a:lnTo>
                    <a:pt x="196875" y="70261"/>
                  </a:lnTo>
                  <a:lnTo>
                    <a:pt x="196568" y="70159"/>
                  </a:lnTo>
                  <a:close/>
                  <a:moveTo>
                    <a:pt x="237580" y="70261"/>
                  </a:moveTo>
                  <a:lnTo>
                    <a:pt x="237580" y="70773"/>
                  </a:lnTo>
                  <a:lnTo>
                    <a:pt x="237068" y="70977"/>
                  </a:lnTo>
                  <a:lnTo>
                    <a:pt x="237068" y="71182"/>
                  </a:lnTo>
                  <a:lnTo>
                    <a:pt x="236761" y="71182"/>
                  </a:lnTo>
                  <a:lnTo>
                    <a:pt x="236659" y="71591"/>
                  </a:lnTo>
                  <a:lnTo>
                    <a:pt x="236250" y="71795"/>
                  </a:lnTo>
                  <a:lnTo>
                    <a:pt x="236148" y="71182"/>
                  </a:lnTo>
                  <a:lnTo>
                    <a:pt x="235739" y="71284"/>
                  </a:lnTo>
                  <a:lnTo>
                    <a:pt x="235432" y="71693"/>
                  </a:lnTo>
                  <a:lnTo>
                    <a:pt x="234818" y="71898"/>
                  </a:lnTo>
                  <a:lnTo>
                    <a:pt x="234818" y="72818"/>
                  </a:lnTo>
                  <a:lnTo>
                    <a:pt x="235227" y="72000"/>
                  </a:lnTo>
                  <a:lnTo>
                    <a:pt x="235636" y="72102"/>
                  </a:lnTo>
                  <a:lnTo>
                    <a:pt x="235943" y="72409"/>
                  </a:lnTo>
                  <a:lnTo>
                    <a:pt x="236045" y="72000"/>
                  </a:lnTo>
                  <a:lnTo>
                    <a:pt x="236455" y="72205"/>
                  </a:lnTo>
                  <a:lnTo>
                    <a:pt x="236557" y="73125"/>
                  </a:lnTo>
                  <a:lnTo>
                    <a:pt x="237580" y="73943"/>
                  </a:lnTo>
                  <a:lnTo>
                    <a:pt x="237682" y="73841"/>
                  </a:lnTo>
                  <a:lnTo>
                    <a:pt x="237682" y="74045"/>
                  </a:lnTo>
                  <a:lnTo>
                    <a:pt x="238091" y="73841"/>
                  </a:lnTo>
                  <a:lnTo>
                    <a:pt x="237784" y="73227"/>
                  </a:lnTo>
                  <a:lnTo>
                    <a:pt x="237989" y="72614"/>
                  </a:lnTo>
                  <a:lnTo>
                    <a:pt x="238295" y="72818"/>
                  </a:lnTo>
                  <a:lnTo>
                    <a:pt x="238500" y="73534"/>
                  </a:lnTo>
                  <a:lnTo>
                    <a:pt x="238500" y="73023"/>
                  </a:lnTo>
                  <a:lnTo>
                    <a:pt x="238807" y="72614"/>
                  </a:lnTo>
                  <a:lnTo>
                    <a:pt x="238500" y="71284"/>
                  </a:lnTo>
                  <a:lnTo>
                    <a:pt x="238398" y="71182"/>
                  </a:lnTo>
                  <a:lnTo>
                    <a:pt x="238500" y="70977"/>
                  </a:lnTo>
                  <a:lnTo>
                    <a:pt x="238295" y="70466"/>
                  </a:lnTo>
                  <a:lnTo>
                    <a:pt x="237580" y="70261"/>
                  </a:lnTo>
                  <a:close/>
                  <a:moveTo>
                    <a:pt x="240443" y="77727"/>
                  </a:moveTo>
                  <a:lnTo>
                    <a:pt x="240034" y="78545"/>
                  </a:lnTo>
                  <a:lnTo>
                    <a:pt x="240136" y="80284"/>
                  </a:lnTo>
                  <a:lnTo>
                    <a:pt x="240852" y="81000"/>
                  </a:lnTo>
                  <a:lnTo>
                    <a:pt x="240341" y="79568"/>
                  </a:lnTo>
                  <a:lnTo>
                    <a:pt x="241261" y="79773"/>
                  </a:lnTo>
                  <a:lnTo>
                    <a:pt x="240750" y="79057"/>
                  </a:lnTo>
                  <a:lnTo>
                    <a:pt x="241057" y="78852"/>
                  </a:lnTo>
                  <a:lnTo>
                    <a:pt x="241057" y="78545"/>
                  </a:lnTo>
                  <a:lnTo>
                    <a:pt x="240136" y="78955"/>
                  </a:lnTo>
                  <a:lnTo>
                    <a:pt x="240443" y="78648"/>
                  </a:lnTo>
                  <a:lnTo>
                    <a:pt x="240443" y="78341"/>
                  </a:lnTo>
                  <a:lnTo>
                    <a:pt x="240341" y="78136"/>
                  </a:lnTo>
                  <a:lnTo>
                    <a:pt x="240443" y="77727"/>
                  </a:lnTo>
                  <a:close/>
                  <a:moveTo>
                    <a:pt x="79875" y="80284"/>
                  </a:moveTo>
                  <a:lnTo>
                    <a:pt x="78136" y="80591"/>
                  </a:lnTo>
                  <a:lnTo>
                    <a:pt x="78136" y="81511"/>
                  </a:lnTo>
                  <a:lnTo>
                    <a:pt x="78443" y="81818"/>
                  </a:lnTo>
                  <a:lnTo>
                    <a:pt x="79466" y="81511"/>
                  </a:lnTo>
                  <a:lnTo>
                    <a:pt x="80080" y="80693"/>
                  </a:lnTo>
                  <a:lnTo>
                    <a:pt x="79875" y="80284"/>
                  </a:lnTo>
                  <a:close/>
                  <a:moveTo>
                    <a:pt x="261102" y="82636"/>
                  </a:moveTo>
                  <a:lnTo>
                    <a:pt x="261000" y="82841"/>
                  </a:lnTo>
                  <a:lnTo>
                    <a:pt x="261205" y="82943"/>
                  </a:lnTo>
                  <a:lnTo>
                    <a:pt x="261307" y="82943"/>
                  </a:lnTo>
                  <a:lnTo>
                    <a:pt x="261102" y="82636"/>
                  </a:lnTo>
                  <a:close/>
                  <a:moveTo>
                    <a:pt x="220500" y="81818"/>
                  </a:moveTo>
                  <a:lnTo>
                    <a:pt x="219784" y="81920"/>
                  </a:lnTo>
                  <a:lnTo>
                    <a:pt x="219886" y="82227"/>
                  </a:lnTo>
                  <a:lnTo>
                    <a:pt x="220295" y="82534"/>
                  </a:lnTo>
                  <a:lnTo>
                    <a:pt x="220295" y="82841"/>
                  </a:lnTo>
                  <a:lnTo>
                    <a:pt x="221011" y="83148"/>
                  </a:lnTo>
                  <a:lnTo>
                    <a:pt x="221114" y="82636"/>
                  </a:lnTo>
                  <a:lnTo>
                    <a:pt x="220500" y="81818"/>
                  </a:lnTo>
                  <a:close/>
                  <a:moveTo>
                    <a:pt x="222034" y="82636"/>
                  </a:moveTo>
                  <a:lnTo>
                    <a:pt x="221830" y="83045"/>
                  </a:lnTo>
                  <a:lnTo>
                    <a:pt x="221830" y="83352"/>
                  </a:lnTo>
                  <a:lnTo>
                    <a:pt x="222341" y="83148"/>
                  </a:lnTo>
                  <a:lnTo>
                    <a:pt x="222034" y="82636"/>
                  </a:lnTo>
                  <a:close/>
                  <a:moveTo>
                    <a:pt x="240443" y="83352"/>
                  </a:moveTo>
                  <a:lnTo>
                    <a:pt x="240239" y="83659"/>
                  </a:lnTo>
                  <a:lnTo>
                    <a:pt x="240239" y="83659"/>
                  </a:lnTo>
                  <a:lnTo>
                    <a:pt x="240545" y="83352"/>
                  </a:lnTo>
                  <a:close/>
                  <a:moveTo>
                    <a:pt x="240852" y="82943"/>
                  </a:moveTo>
                  <a:lnTo>
                    <a:pt x="240545" y="83352"/>
                  </a:lnTo>
                  <a:lnTo>
                    <a:pt x="240750" y="83557"/>
                  </a:lnTo>
                  <a:lnTo>
                    <a:pt x="241261" y="83455"/>
                  </a:lnTo>
                  <a:lnTo>
                    <a:pt x="241670" y="83557"/>
                  </a:lnTo>
                  <a:lnTo>
                    <a:pt x="241977" y="83455"/>
                  </a:lnTo>
                  <a:lnTo>
                    <a:pt x="242898" y="83966"/>
                  </a:lnTo>
                  <a:lnTo>
                    <a:pt x="241568" y="82943"/>
                  </a:lnTo>
                  <a:close/>
                  <a:moveTo>
                    <a:pt x="230011" y="72818"/>
                  </a:moveTo>
                  <a:lnTo>
                    <a:pt x="228989" y="74250"/>
                  </a:lnTo>
                  <a:lnTo>
                    <a:pt x="228989" y="74761"/>
                  </a:lnTo>
                  <a:lnTo>
                    <a:pt x="228477" y="74966"/>
                  </a:lnTo>
                  <a:lnTo>
                    <a:pt x="228477" y="74864"/>
                  </a:lnTo>
                  <a:lnTo>
                    <a:pt x="227557" y="75375"/>
                  </a:lnTo>
                  <a:lnTo>
                    <a:pt x="227045" y="76398"/>
                  </a:lnTo>
                  <a:lnTo>
                    <a:pt x="225409" y="77216"/>
                  </a:lnTo>
                  <a:lnTo>
                    <a:pt x="225307" y="77420"/>
                  </a:lnTo>
                  <a:lnTo>
                    <a:pt x="225205" y="77523"/>
                  </a:lnTo>
                  <a:lnTo>
                    <a:pt x="225205" y="78648"/>
                  </a:lnTo>
                  <a:lnTo>
                    <a:pt x="223670" y="77932"/>
                  </a:lnTo>
                  <a:lnTo>
                    <a:pt x="223159" y="78750"/>
                  </a:lnTo>
                  <a:lnTo>
                    <a:pt x="223261" y="78750"/>
                  </a:lnTo>
                  <a:lnTo>
                    <a:pt x="224182" y="83045"/>
                  </a:lnTo>
                  <a:lnTo>
                    <a:pt x="225511" y="83045"/>
                  </a:lnTo>
                  <a:lnTo>
                    <a:pt x="225818" y="83659"/>
                  </a:lnTo>
                  <a:lnTo>
                    <a:pt x="226023" y="83455"/>
                  </a:lnTo>
                  <a:lnTo>
                    <a:pt x="226330" y="83557"/>
                  </a:lnTo>
                  <a:lnTo>
                    <a:pt x="226739" y="83045"/>
                  </a:lnTo>
                  <a:lnTo>
                    <a:pt x="227352" y="83557"/>
                  </a:lnTo>
                  <a:lnTo>
                    <a:pt x="227966" y="83352"/>
                  </a:lnTo>
                  <a:lnTo>
                    <a:pt x="228068" y="83557"/>
                  </a:lnTo>
                  <a:lnTo>
                    <a:pt x="228375" y="84273"/>
                  </a:lnTo>
                  <a:lnTo>
                    <a:pt x="229398" y="83659"/>
                  </a:lnTo>
                  <a:lnTo>
                    <a:pt x="229705" y="83250"/>
                  </a:lnTo>
                  <a:lnTo>
                    <a:pt x="229602" y="83045"/>
                  </a:lnTo>
                  <a:lnTo>
                    <a:pt x="229807" y="82739"/>
                  </a:lnTo>
                  <a:lnTo>
                    <a:pt x="229705" y="81920"/>
                  </a:lnTo>
                  <a:lnTo>
                    <a:pt x="230216" y="81102"/>
                  </a:lnTo>
                  <a:lnTo>
                    <a:pt x="230523" y="81102"/>
                  </a:lnTo>
                  <a:lnTo>
                    <a:pt x="231239" y="78955"/>
                  </a:lnTo>
                  <a:lnTo>
                    <a:pt x="231852" y="79159"/>
                  </a:lnTo>
                  <a:lnTo>
                    <a:pt x="232159" y="79159"/>
                  </a:lnTo>
                  <a:lnTo>
                    <a:pt x="232057" y="78955"/>
                  </a:lnTo>
                  <a:lnTo>
                    <a:pt x="231136" y="77932"/>
                  </a:lnTo>
                  <a:lnTo>
                    <a:pt x="231034" y="77114"/>
                  </a:lnTo>
                  <a:lnTo>
                    <a:pt x="230932" y="77011"/>
                  </a:lnTo>
                  <a:lnTo>
                    <a:pt x="230420" y="76295"/>
                  </a:lnTo>
                  <a:lnTo>
                    <a:pt x="230830" y="76193"/>
                  </a:lnTo>
                  <a:lnTo>
                    <a:pt x="230932" y="76091"/>
                  </a:lnTo>
                  <a:lnTo>
                    <a:pt x="230932" y="75580"/>
                  </a:lnTo>
                  <a:lnTo>
                    <a:pt x="231750" y="75580"/>
                  </a:lnTo>
                  <a:lnTo>
                    <a:pt x="231443" y="74864"/>
                  </a:lnTo>
                  <a:lnTo>
                    <a:pt x="232261" y="74761"/>
                  </a:lnTo>
                  <a:lnTo>
                    <a:pt x="231136" y="73841"/>
                  </a:lnTo>
                  <a:lnTo>
                    <a:pt x="230727" y="73943"/>
                  </a:lnTo>
                  <a:lnTo>
                    <a:pt x="230420" y="72920"/>
                  </a:lnTo>
                  <a:lnTo>
                    <a:pt x="230011" y="73227"/>
                  </a:lnTo>
                  <a:lnTo>
                    <a:pt x="230011" y="72818"/>
                  </a:lnTo>
                  <a:close/>
                  <a:moveTo>
                    <a:pt x="261307" y="82943"/>
                  </a:moveTo>
                  <a:lnTo>
                    <a:pt x="262841" y="84989"/>
                  </a:lnTo>
                  <a:lnTo>
                    <a:pt x="262330" y="83761"/>
                  </a:lnTo>
                  <a:lnTo>
                    <a:pt x="261307" y="82943"/>
                  </a:lnTo>
                  <a:close/>
                  <a:moveTo>
                    <a:pt x="237682" y="78239"/>
                  </a:moveTo>
                  <a:lnTo>
                    <a:pt x="237170" y="78852"/>
                  </a:lnTo>
                  <a:lnTo>
                    <a:pt x="234614" y="78955"/>
                  </a:lnTo>
                  <a:lnTo>
                    <a:pt x="234409" y="78750"/>
                  </a:lnTo>
                  <a:lnTo>
                    <a:pt x="233489" y="79057"/>
                  </a:lnTo>
                  <a:lnTo>
                    <a:pt x="232977" y="79875"/>
                  </a:lnTo>
                  <a:lnTo>
                    <a:pt x="232977" y="80080"/>
                  </a:lnTo>
                  <a:lnTo>
                    <a:pt x="232875" y="80182"/>
                  </a:lnTo>
                  <a:lnTo>
                    <a:pt x="232977" y="80898"/>
                  </a:lnTo>
                  <a:lnTo>
                    <a:pt x="232875" y="80693"/>
                  </a:lnTo>
                  <a:lnTo>
                    <a:pt x="232057" y="83455"/>
                  </a:lnTo>
                  <a:lnTo>
                    <a:pt x="232364" y="83659"/>
                  </a:lnTo>
                  <a:lnTo>
                    <a:pt x="232568" y="83864"/>
                  </a:lnTo>
                  <a:lnTo>
                    <a:pt x="232670" y="85909"/>
                  </a:lnTo>
                  <a:lnTo>
                    <a:pt x="233386" y="85807"/>
                  </a:lnTo>
                  <a:lnTo>
                    <a:pt x="233591" y="82841"/>
                  </a:lnTo>
                  <a:lnTo>
                    <a:pt x="234409" y="84784"/>
                  </a:lnTo>
                  <a:lnTo>
                    <a:pt x="235636" y="84375"/>
                  </a:lnTo>
                  <a:lnTo>
                    <a:pt x="235125" y="83761"/>
                  </a:lnTo>
                  <a:lnTo>
                    <a:pt x="235227" y="83148"/>
                  </a:lnTo>
                  <a:lnTo>
                    <a:pt x="234409" y="82023"/>
                  </a:lnTo>
                  <a:lnTo>
                    <a:pt x="234614" y="82023"/>
                  </a:lnTo>
                  <a:lnTo>
                    <a:pt x="235739" y="81000"/>
                  </a:lnTo>
                  <a:lnTo>
                    <a:pt x="236148" y="81102"/>
                  </a:lnTo>
                  <a:lnTo>
                    <a:pt x="235739" y="80693"/>
                  </a:lnTo>
                  <a:lnTo>
                    <a:pt x="235739" y="80795"/>
                  </a:lnTo>
                  <a:lnTo>
                    <a:pt x="233591" y="81205"/>
                  </a:lnTo>
                  <a:lnTo>
                    <a:pt x="233284" y="80693"/>
                  </a:lnTo>
                  <a:lnTo>
                    <a:pt x="233182" y="80182"/>
                  </a:lnTo>
                  <a:lnTo>
                    <a:pt x="235943" y="79568"/>
                  </a:lnTo>
                  <a:lnTo>
                    <a:pt x="236455" y="79773"/>
                  </a:lnTo>
                  <a:lnTo>
                    <a:pt x="236966" y="79670"/>
                  </a:lnTo>
                  <a:lnTo>
                    <a:pt x="237580" y="79057"/>
                  </a:lnTo>
                  <a:lnTo>
                    <a:pt x="237682" y="78239"/>
                  </a:lnTo>
                  <a:close/>
                  <a:moveTo>
                    <a:pt x="210580" y="74659"/>
                  </a:moveTo>
                  <a:lnTo>
                    <a:pt x="219068" y="86114"/>
                  </a:lnTo>
                  <a:lnTo>
                    <a:pt x="219068" y="85705"/>
                  </a:lnTo>
                  <a:lnTo>
                    <a:pt x="219989" y="86011"/>
                  </a:lnTo>
                  <a:lnTo>
                    <a:pt x="220398" y="83250"/>
                  </a:lnTo>
                  <a:lnTo>
                    <a:pt x="219273" y="82636"/>
                  </a:lnTo>
                  <a:lnTo>
                    <a:pt x="218966" y="81102"/>
                  </a:lnTo>
                  <a:lnTo>
                    <a:pt x="218352" y="80898"/>
                  </a:lnTo>
                  <a:lnTo>
                    <a:pt x="218148" y="80489"/>
                  </a:lnTo>
                  <a:lnTo>
                    <a:pt x="218455" y="79977"/>
                  </a:lnTo>
                  <a:lnTo>
                    <a:pt x="218045" y="79466"/>
                  </a:lnTo>
                  <a:lnTo>
                    <a:pt x="217330" y="79773"/>
                  </a:lnTo>
                  <a:lnTo>
                    <a:pt x="217739" y="79568"/>
                  </a:lnTo>
                  <a:lnTo>
                    <a:pt x="216102" y="77830"/>
                  </a:lnTo>
                  <a:lnTo>
                    <a:pt x="215795" y="78034"/>
                  </a:lnTo>
                  <a:lnTo>
                    <a:pt x="212625" y="74659"/>
                  </a:lnTo>
                  <a:close/>
                  <a:moveTo>
                    <a:pt x="246170" y="85602"/>
                  </a:moveTo>
                  <a:lnTo>
                    <a:pt x="245864" y="85909"/>
                  </a:lnTo>
                  <a:lnTo>
                    <a:pt x="245761" y="86216"/>
                  </a:lnTo>
                  <a:lnTo>
                    <a:pt x="246273" y="86523"/>
                  </a:lnTo>
                  <a:lnTo>
                    <a:pt x="246375" y="86011"/>
                  </a:lnTo>
                  <a:lnTo>
                    <a:pt x="246170" y="85602"/>
                  </a:lnTo>
                  <a:close/>
                  <a:moveTo>
                    <a:pt x="261818" y="84375"/>
                  </a:moveTo>
                  <a:lnTo>
                    <a:pt x="261716" y="84886"/>
                  </a:lnTo>
                  <a:lnTo>
                    <a:pt x="260693" y="85705"/>
                  </a:lnTo>
                  <a:lnTo>
                    <a:pt x="260386" y="85705"/>
                  </a:lnTo>
                  <a:lnTo>
                    <a:pt x="260284" y="85193"/>
                  </a:lnTo>
                  <a:lnTo>
                    <a:pt x="260080" y="85705"/>
                  </a:lnTo>
                  <a:lnTo>
                    <a:pt x="258648" y="85909"/>
                  </a:lnTo>
                  <a:lnTo>
                    <a:pt x="259773" y="86523"/>
                  </a:lnTo>
                  <a:lnTo>
                    <a:pt x="262125" y="85500"/>
                  </a:lnTo>
                  <a:lnTo>
                    <a:pt x="262023" y="85295"/>
                  </a:lnTo>
                  <a:lnTo>
                    <a:pt x="262227" y="85193"/>
                  </a:lnTo>
                  <a:lnTo>
                    <a:pt x="262432" y="84477"/>
                  </a:lnTo>
                  <a:lnTo>
                    <a:pt x="261818" y="84375"/>
                  </a:lnTo>
                  <a:close/>
                  <a:moveTo>
                    <a:pt x="249239" y="87852"/>
                  </a:moveTo>
                  <a:lnTo>
                    <a:pt x="248727" y="88670"/>
                  </a:lnTo>
                  <a:lnTo>
                    <a:pt x="249648" y="88466"/>
                  </a:lnTo>
                  <a:lnTo>
                    <a:pt x="249239" y="87852"/>
                  </a:lnTo>
                  <a:close/>
                  <a:moveTo>
                    <a:pt x="220500" y="86216"/>
                  </a:moveTo>
                  <a:lnTo>
                    <a:pt x="219682" y="86932"/>
                  </a:lnTo>
                  <a:lnTo>
                    <a:pt x="219784" y="87136"/>
                  </a:lnTo>
                  <a:lnTo>
                    <a:pt x="227250" y="88875"/>
                  </a:lnTo>
                  <a:lnTo>
                    <a:pt x="227761" y="88977"/>
                  </a:lnTo>
                  <a:lnTo>
                    <a:pt x="227761" y="88057"/>
                  </a:lnTo>
                  <a:lnTo>
                    <a:pt x="226330" y="87648"/>
                  </a:lnTo>
                  <a:lnTo>
                    <a:pt x="226125" y="87136"/>
                  </a:lnTo>
                  <a:lnTo>
                    <a:pt x="224591" y="86727"/>
                  </a:lnTo>
                  <a:lnTo>
                    <a:pt x="224284" y="87136"/>
                  </a:lnTo>
                  <a:lnTo>
                    <a:pt x="222648" y="87034"/>
                  </a:lnTo>
                  <a:lnTo>
                    <a:pt x="222239" y="86523"/>
                  </a:lnTo>
                  <a:lnTo>
                    <a:pt x="220500" y="86216"/>
                  </a:lnTo>
                  <a:close/>
                  <a:moveTo>
                    <a:pt x="227761" y="88364"/>
                  </a:moveTo>
                  <a:lnTo>
                    <a:pt x="228273" y="89080"/>
                  </a:lnTo>
                  <a:lnTo>
                    <a:pt x="228886" y="88670"/>
                  </a:lnTo>
                  <a:lnTo>
                    <a:pt x="228375" y="88364"/>
                  </a:lnTo>
                  <a:close/>
                  <a:moveTo>
                    <a:pt x="229398" y="88568"/>
                  </a:moveTo>
                  <a:lnTo>
                    <a:pt x="228989" y="88977"/>
                  </a:lnTo>
                  <a:lnTo>
                    <a:pt x="229705" y="89182"/>
                  </a:lnTo>
                  <a:lnTo>
                    <a:pt x="229807" y="88670"/>
                  </a:lnTo>
                  <a:lnTo>
                    <a:pt x="229398" y="88568"/>
                  </a:lnTo>
                  <a:close/>
                  <a:moveTo>
                    <a:pt x="235432" y="88466"/>
                  </a:moveTo>
                  <a:lnTo>
                    <a:pt x="234920" y="88875"/>
                  </a:lnTo>
                  <a:lnTo>
                    <a:pt x="233182" y="88568"/>
                  </a:lnTo>
                  <a:lnTo>
                    <a:pt x="232670" y="88670"/>
                  </a:lnTo>
                  <a:lnTo>
                    <a:pt x="232670" y="89182"/>
                  </a:lnTo>
                  <a:lnTo>
                    <a:pt x="234716" y="88977"/>
                  </a:lnTo>
                  <a:lnTo>
                    <a:pt x="235330" y="88773"/>
                  </a:lnTo>
                  <a:lnTo>
                    <a:pt x="235534" y="88466"/>
                  </a:lnTo>
                  <a:close/>
                  <a:moveTo>
                    <a:pt x="230932" y="88364"/>
                  </a:moveTo>
                  <a:lnTo>
                    <a:pt x="230727" y="88568"/>
                  </a:lnTo>
                  <a:lnTo>
                    <a:pt x="231034" y="88977"/>
                  </a:lnTo>
                  <a:lnTo>
                    <a:pt x="231034" y="88977"/>
                  </a:lnTo>
                  <a:lnTo>
                    <a:pt x="230420" y="88670"/>
                  </a:lnTo>
                  <a:lnTo>
                    <a:pt x="230011" y="89386"/>
                  </a:lnTo>
                  <a:lnTo>
                    <a:pt x="231341" y="88977"/>
                  </a:lnTo>
                  <a:lnTo>
                    <a:pt x="231750" y="89080"/>
                  </a:lnTo>
                  <a:lnTo>
                    <a:pt x="231648" y="88977"/>
                  </a:lnTo>
                  <a:lnTo>
                    <a:pt x="231750" y="88977"/>
                  </a:lnTo>
                  <a:lnTo>
                    <a:pt x="231648" y="88670"/>
                  </a:lnTo>
                  <a:lnTo>
                    <a:pt x="231239" y="88568"/>
                  </a:lnTo>
                  <a:lnTo>
                    <a:pt x="230932" y="88364"/>
                  </a:lnTo>
                  <a:close/>
                  <a:moveTo>
                    <a:pt x="232670" y="89591"/>
                  </a:moveTo>
                  <a:lnTo>
                    <a:pt x="231750" y="89898"/>
                  </a:lnTo>
                  <a:lnTo>
                    <a:pt x="232670" y="90409"/>
                  </a:lnTo>
                  <a:lnTo>
                    <a:pt x="233284" y="90205"/>
                  </a:lnTo>
                  <a:lnTo>
                    <a:pt x="232670" y="89591"/>
                  </a:lnTo>
                  <a:close/>
                  <a:moveTo>
                    <a:pt x="239420" y="88670"/>
                  </a:moveTo>
                  <a:lnTo>
                    <a:pt x="237989" y="88773"/>
                  </a:lnTo>
                  <a:lnTo>
                    <a:pt x="235943" y="90102"/>
                  </a:lnTo>
                  <a:lnTo>
                    <a:pt x="235943" y="90511"/>
                  </a:lnTo>
                  <a:lnTo>
                    <a:pt x="237068" y="90102"/>
                  </a:lnTo>
                  <a:lnTo>
                    <a:pt x="239420" y="88670"/>
                  </a:lnTo>
                  <a:close/>
                  <a:moveTo>
                    <a:pt x="244636" y="80386"/>
                  </a:moveTo>
                  <a:lnTo>
                    <a:pt x="243205" y="81409"/>
                  </a:lnTo>
                  <a:lnTo>
                    <a:pt x="243920" y="81614"/>
                  </a:lnTo>
                  <a:lnTo>
                    <a:pt x="244125" y="82125"/>
                  </a:lnTo>
                  <a:lnTo>
                    <a:pt x="244432" y="82330"/>
                  </a:lnTo>
                  <a:lnTo>
                    <a:pt x="245761" y="82227"/>
                  </a:lnTo>
                  <a:lnTo>
                    <a:pt x="245557" y="82739"/>
                  </a:lnTo>
                  <a:lnTo>
                    <a:pt x="244023" y="82943"/>
                  </a:lnTo>
                  <a:lnTo>
                    <a:pt x="244534" y="83250"/>
                  </a:lnTo>
                  <a:lnTo>
                    <a:pt x="244739" y="84068"/>
                  </a:lnTo>
                  <a:lnTo>
                    <a:pt x="245659" y="83148"/>
                  </a:lnTo>
                  <a:lnTo>
                    <a:pt x="245761" y="83966"/>
                  </a:lnTo>
                  <a:lnTo>
                    <a:pt x="246580" y="84068"/>
                  </a:lnTo>
                  <a:lnTo>
                    <a:pt x="246784" y="84580"/>
                  </a:lnTo>
                  <a:lnTo>
                    <a:pt x="249648" y="85909"/>
                  </a:lnTo>
                  <a:lnTo>
                    <a:pt x="249443" y="86011"/>
                  </a:lnTo>
                  <a:lnTo>
                    <a:pt x="249648" y="86011"/>
                  </a:lnTo>
                  <a:lnTo>
                    <a:pt x="250261" y="87443"/>
                  </a:lnTo>
                  <a:lnTo>
                    <a:pt x="249852" y="87545"/>
                  </a:lnTo>
                  <a:lnTo>
                    <a:pt x="250057" y="88057"/>
                  </a:lnTo>
                  <a:lnTo>
                    <a:pt x="249852" y="88466"/>
                  </a:lnTo>
                  <a:lnTo>
                    <a:pt x="251080" y="88159"/>
                  </a:lnTo>
                  <a:lnTo>
                    <a:pt x="251080" y="88670"/>
                  </a:lnTo>
                  <a:lnTo>
                    <a:pt x="251693" y="89386"/>
                  </a:lnTo>
                  <a:lnTo>
                    <a:pt x="253534" y="89386"/>
                  </a:lnTo>
                  <a:lnTo>
                    <a:pt x="253841" y="88977"/>
                  </a:lnTo>
                  <a:lnTo>
                    <a:pt x="252920" y="88466"/>
                  </a:lnTo>
                  <a:lnTo>
                    <a:pt x="254455" y="88261"/>
                  </a:lnTo>
                  <a:lnTo>
                    <a:pt x="254455" y="88159"/>
                  </a:lnTo>
                  <a:lnTo>
                    <a:pt x="254557" y="88159"/>
                  </a:lnTo>
                  <a:lnTo>
                    <a:pt x="254250" y="87750"/>
                  </a:lnTo>
                  <a:lnTo>
                    <a:pt x="254864" y="87955"/>
                  </a:lnTo>
                  <a:lnTo>
                    <a:pt x="255375" y="87852"/>
                  </a:lnTo>
                  <a:lnTo>
                    <a:pt x="257625" y="90307"/>
                  </a:lnTo>
                  <a:lnTo>
                    <a:pt x="260080" y="91023"/>
                  </a:lnTo>
                  <a:lnTo>
                    <a:pt x="260080" y="90716"/>
                  </a:lnTo>
                  <a:lnTo>
                    <a:pt x="260489" y="90614"/>
                  </a:lnTo>
                  <a:lnTo>
                    <a:pt x="259670" y="90307"/>
                  </a:lnTo>
                  <a:lnTo>
                    <a:pt x="259670" y="90102"/>
                  </a:lnTo>
                  <a:lnTo>
                    <a:pt x="259159" y="89386"/>
                  </a:lnTo>
                  <a:lnTo>
                    <a:pt x="258648" y="89386"/>
                  </a:lnTo>
                  <a:lnTo>
                    <a:pt x="257318" y="87034"/>
                  </a:lnTo>
                  <a:lnTo>
                    <a:pt x="258136" y="86932"/>
                  </a:lnTo>
                  <a:lnTo>
                    <a:pt x="256500" y="85705"/>
                  </a:lnTo>
                  <a:lnTo>
                    <a:pt x="256398" y="84989"/>
                  </a:lnTo>
                  <a:lnTo>
                    <a:pt x="251898" y="82636"/>
                  </a:lnTo>
                  <a:lnTo>
                    <a:pt x="249545" y="81716"/>
                  </a:lnTo>
                  <a:lnTo>
                    <a:pt x="248727" y="81920"/>
                  </a:lnTo>
                  <a:lnTo>
                    <a:pt x="248727" y="82125"/>
                  </a:lnTo>
                  <a:lnTo>
                    <a:pt x="246989" y="83455"/>
                  </a:lnTo>
                  <a:lnTo>
                    <a:pt x="246375" y="82636"/>
                  </a:lnTo>
                  <a:lnTo>
                    <a:pt x="246273" y="82943"/>
                  </a:lnTo>
                  <a:lnTo>
                    <a:pt x="245864" y="80795"/>
                  </a:lnTo>
                  <a:lnTo>
                    <a:pt x="244636" y="80386"/>
                  </a:lnTo>
                  <a:close/>
                  <a:moveTo>
                    <a:pt x="242693" y="91534"/>
                  </a:moveTo>
                  <a:lnTo>
                    <a:pt x="241977" y="91636"/>
                  </a:lnTo>
                  <a:lnTo>
                    <a:pt x="241977" y="91841"/>
                  </a:lnTo>
                  <a:lnTo>
                    <a:pt x="242386" y="92352"/>
                  </a:lnTo>
                  <a:lnTo>
                    <a:pt x="242693" y="91534"/>
                  </a:lnTo>
                  <a:close/>
                  <a:moveTo>
                    <a:pt x="285750" y="96648"/>
                  </a:moveTo>
                  <a:lnTo>
                    <a:pt x="285545" y="96750"/>
                  </a:lnTo>
                  <a:lnTo>
                    <a:pt x="284420" y="97159"/>
                  </a:lnTo>
                  <a:lnTo>
                    <a:pt x="284216" y="97261"/>
                  </a:lnTo>
                  <a:lnTo>
                    <a:pt x="285239" y="97261"/>
                  </a:lnTo>
                  <a:lnTo>
                    <a:pt x="285750" y="96648"/>
                  </a:lnTo>
                  <a:close/>
                  <a:moveTo>
                    <a:pt x="285648" y="97057"/>
                  </a:moveTo>
                  <a:lnTo>
                    <a:pt x="285239" y="97261"/>
                  </a:lnTo>
                  <a:lnTo>
                    <a:pt x="285545" y="97261"/>
                  </a:lnTo>
                  <a:lnTo>
                    <a:pt x="285648" y="97057"/>
                  </a:lnTo>
                  <a:close/>
                  <a:moveTo>
                    <a:pt x="284011" y="98080"/>
                  </a:moveTo>
                  <a:lnTo>
                    <a:pt x="282886" y="98591"/>
                  </a:lnTo>
                  <a:lnTo>
                    <a:pt x="283807" y="98693"/>
                  </a:lnTo>
                  <a:lnTo>
                    <a:pt x="284114" y="98386"/>
                  </a:lnTo>
                  <a:lnTo>
                    <a:pt x="284011" y="98080"/>
                  </a:lnTo>
                  <a:close/>
                  <a:moveTo>
                    <a:pt x="168852" y="92761"/>
                  </a:moveTo>
                  <a:lnTo>
                    <a:pt x="168136" y="92864"/>
                  </a:lnTo>
                  <a:lnTo>
                    <a:pt x="168136" y="93682"/>
                  </a:lnTo>
                  <a:lnTo>
                    <a:pt x="167318" y="94295"/>
                  </a:lnTo>
                  <a:lnTo>
                    <a:pt x="167318" y="95114"/>
                  </a:lnTo>
                  <a:lnTo>
                    <a:pt x="166807" y="95420"/>
                  </a:lnTo>
                  <a:lnTo>
                    <a:pt x="166705" y="95318"/>
                  </a:lnTo>
                  <a:lnTo>
                    <a:pt x="165886" y="96341"/>
                  </a:lnTo>
                  <a:lnTo>
                    <a:pt x="165375" y="96239"/>
                  </a:lnTo>
                  <a:lnTo>
                    <a:pt x="164966" y="96443"/>
                  </a:lnTo>
                  <a:lnTo>
                    <a:pt x="164761" y="96443"/>
                  </a:lnTo>
                  <a:lnTo>
                    <a:pt x="164045" y="96955"/>
                  </a:lnTo>
                  <a:lnTo>
                    <a:pt x="163330" y="105955"/>
                  </a:lnTo>
                  <a:lnTo>
                    <a:pt x="163943" y="106261"/>
                  </a:lnTo>
                  <a:lnTo>
                    <a:pt x="165477" y="105852"/>
                  </a:lnTo>
                  <a:lnTo>
                    <a:pt x="168750" y="96034"/>
                  </a:lnTo>
                  <a:lnTo>
                    <a:pt x="169159" y="96341"/>
                  </a:lnTo>
                  <a:lnTo>
                    <a:pt x="169364" y="96136"/>
                  </a:lnTo>
                  <a:lnTo>
                    <a:pt x="168852" y="92761"/>
                  </a:lnTo>
                  <a:close/>
                  <a:moveTo>
                    <a:pt x="79364" y="112500"/>
                  </a:moveTo>
                  <a:lnTo>
                    <a:pt x="79057" y="112807"/>
                  </a:lnTo>
                  <a:lnTo>
                    <a:pt x="79057" y="113011"/>
                  </a:lnTo>
                  <a:lnTo>
                    <a:pt x="79364" y="112500"/>
                  </a:lnTo>
                  <a:close/>
                  <a:moveTo>
                    <a:pt x="185114" y="3784"/>
                  </a:moveTo>
                  <a:lnTo>
                    <a:pt x="184091" y="4398"/>
                  </a:lnTo>
                  <a:lnTo>
                    <a:pt x="184909" y="4705"/>
                  </a:lnTo>
                  <a:lnTo>
                    <a:pt x="183273" y="4705"/>
                  </a:lnTo>
                  <a:lnTo>
                    <a:pt x="183989" y="5011"/>
                  </a:lnTo>
                  <a:lnTo>
                    <a:pt x="184193" y="5318"/>
                  </a:lnTo>
                  <a:lnTo>
                    <a:pt x="184193" y="5318"/>
                  </a:lnTo>
                  <a:lnTo>
                    <a:pt x="183784" y="5011"/>
                  </a:lnTo>
                  <a:lnTo>
                    <a:pt x="180102" y="5114"/>
                  </a:lnTo>
                  <a:lnTo>
                    <a:pt x="180920" y="5216"/>
                  </a:lnTo>
                  <a:lnTo>
                    <a:pt x="177341" y="5727"/>
                  </a:lnTo>
                  <a:lnTo>
                    <a:pt x="177545" y="5932"/>
                  </a:lnTo>
                  <a:lnTo>
                    <a:pt x="177341" y="6239"/>
                  </a:lnTo>
                  <a:lnTo>
                    <a:pt x="176830" y="6136"/>
                  </a:lnTo>
                  <a:lnTo>
                    <a:pt x="177955" y="6443"/>
                  </a:lnTo>
                  <a:lnTo>
                    <a:pt x="177239" y="6443"/>
                  </a:lnTo>
                  <a:lnTo>
                    <a:pt x="178568" y="6852"/>
                  </a:lnTo>
                  <a:lnTo>
                    <a:pt x="178057" y="7057"/>
                  </a:lnTo>
                  <a:lnTo>
                    <a:pt x="178261" y="6852"/>
                  </a:lnTo>
                  <a:lnTo>
                    <a:pt x="178261" y="6852"/>
                  </a:lnTo>
                  <a:lnTo>
                    <a:pt x="174477" y="7057"/>
                  </a:lnTo>
                  <a:lnTo>
                    <a:pt x="174682" y="7466"/>
                  </a:lnTo>
                  <a:lnTo>
                    <a:pt x="174989" y="7568"/>
                  </a:lnTo>
                  <a:lnTo>
                    <a:pt x="175091" y="7773"/>
                  </a:lnTo>
                  <a:lnTo>
                    <a:pt x="177648" y="8795"/>
                  </a:lnTo>
                  <a:lnTo>
                    <a:pt x="177852" y="9205"/>
                  </a:lnTo>
                  <a:lnTo>
                    <a:pt x="178261" y="9511"/>
                  </a:lnTo>
                  <a:lnTo>
                    <a:pt x="178169" y="9789"/>
                  </a:lnTo>
                  <a:lnTo>
                    <a:pt x="177852" y="9409"/>
                  </a:lnTo>
                  <a:lnTo>
                    <a:pt x="177545" y="9716"/>
                  </a:lnTo>
                  <a:lnTo>
                    <a:pt x="177034" y="8591"/>
                  </a:lnTo>
                  <a:lnTo>
                    <a:pt x="173352" y="8182"/>
                  </a:lnTo>
                  <a:lnTo>
                    <a:pt x="173352" y="8182"/>
                  </a:lnTo>
                  <a:lnTo>
                    <a:pt x="173966" y="8489"/>
                  </a:lnTo>
                  <a:lnTo>
                    <a:pt x="172636" y="8489"/>
                  </a:lnTo>
                  <a:lnTo>
                    <a:pt x="175193" y="9205"/>
                  </a:lnTo>
                  <a:lnTo>
                    <a:pt x="175193" y="9205"/>
                  </a:lnTo>
                  <a:lnTo>
                    <a:pt x="172432" y="8898"/>
                  </a:lnTo>
                  <a:lnTo>
                    <a:pt x="172432" y="8693"/>
                  </a:lnTo>
                  <a:lnTo>
                    <a:pt x="172227" y="8591"/>
                  </a:lnTo>
                  <a:lnTo>
                    <a:pt x="172227" y="8182"/>
                  </a:lnTo>
                  <a:lnTo>
                    <a:pt x="171307" y="7670"/>
                  </a:lnTo>
                  <a:lnTo>
                    <a:pt x="171307" y="7670"/>
                  </a:lnTo>
                  <a:lnTo>
                    <a:pt x="171716" y="8284"/>
                  </a:lnTo>
                  <a:lnTo>
                    <a:pt x="171102" y="8898"/>
                  </a:lnTo>
                  <a:lnTo>
                    <a:pt x="172227" y="9511"/>
                  </a:lnTo>
                  <a:lnTo>
                    <a:pt x="172330" y="10330"/>
                  </a:lnTo>
                  <a:lnTo>
                    <a:pt x="174886" y="11148"/>
                  </a:lnTo>
                  <a:lnTo>
                    <a:pt x="173966" y="11045"/>
                  </a:lnTo>
                  <a:lnTo>
                    <a:pt x="174170" y="12068"/>
                  </a:lnTo>
                  <a:lnTo>
                    <a:pt x="173966" y="12375"/>
                  </a:lnTo>
                  <a:lnTo>
                    <a:pt x="173966" y="12580"/>
                  </a:lnTo>
                  <a:lnTo>
                    <a:pt x="173250" y="13398"/>
                  </a:lnTo>
                  <a:lnTo>
                    <a:pt x="170898" y="12886"/>
                  </a:lnTo>
                  <a:lnTo>
                    <a:pt x="172023" y="12886"/>
                  </a:lnTo>
                  <a:lnTo>
                    <a:pt x="172125" y="13091"/>
                  </a:lnTo>
                  <a:lnTo>
                    <a:pt x="172636" y="12989"/>
                  </a:lnTo>
                  <a:lnTo>
                    <a:pt x="172330" y="12784"/>
                  </a:lnTo>
                  <a:lnTo>
                    <a:pt x="173045" y="11761"/>
                  </a:lnTo>
                  <a:lnTo>
                    <a:pt x="173045" y="11352"/>
                  </a:lnTo>
                  <a:lnTo>
                    <a:pt x="172330" y="11045"/>
                  </a:lnTo>
                  <a:lnTo>
                    <a:pt x="171307" y="9920"/>
                  </a:lnTo>
                  <a:lnTo>
                    <a:pt x="171307" y="9716"/>
                  </a:lnTo>
                  <a:lnTo>
                    <a:pt x="171102" y="9307"/>
                  </a:lnTo>
                  <a:lnTo>
                    <a:pt x="170284" y="8898"/>
                  </a:lnTo>
                  <a:lnTo>
                    <a:pt x="170182" y="7875"/>
                  </a:lnTo>
                  <a:lnTo>
                    <a:pt x="168545" y="7670"/>
                  </a:lnTo>
                  <a:lnTo>
                    <a:pt x="167727" y="8080"/>
                  </a:lnTo>
                  <a:lnTo>
                    <a:pt x="167625" y="8795"/>
                  </a:lnTo>
                  <a:lnTo>
                    <a:pt x="167114" y="9205"/>
                  </a:lnTo>
                  <a:lnTo>
                    <a:pt x="167727" y="9409"/>
                  </a:lnTo>
                  <a:lnTo>
                    <a:pt x="168034" y="10432"/>
                  </a:lnTo>
                  <a:lnTo>
                    <a:pt x="169875" y="10943"/>
                  </a:lnTo>
                  <a:lnTo>
                    <a:pt x="169568" y="11557"/>
                  </a:lnTo>
                  <a:lnTo>
                    <a:pt x="164148" y="10227"/>
                  </a:lnTo>
                  <a:lnTo>
                    <a:pt x="163636" y="10432"/>
                  </a:lnTo>
                  <a:lnTo>
                    <a:pt x="164352" y="10841"/>
                  </a:lnTo>
                  <a:lnTo>
                    <a:pt x="163841" y="11250"/>
                  </a:lnTo>
                  <a:lnTo>
                    <a:pt x="159648" y="11557"/>
                  </a:lnTo>
                  <a:lnTo>
                    <a:pt x="159648" y="11557"/>
                  </a:lnTo>
                  <a:lnTo>
                    <a:pt x="159955" y="11455"/>
                  </a:lnTo>
                  <a:lnTo>
                    <a:pt x="159852" y="11045"/>
                  </a:lnTo>
                  <a:lnTo>
                    <a:pt x="159750" y="11045"/>
                  </a:lnTo>
                  <a:lnTo>
                    <a:pt x="158830" y="11250"/>
                  </a:lnTo>
                  <a:lnTo>
                    <a:pt x="159136" y="11352"/>
                  </a:lnTo>
                  <a:lnTo>
                    <a:pt x="158830" y="11455"/>
                  </a:lnTo>
                  <a:lnTo>
                    <a:pt x="158625" y="11352"/>
                  </a:lnTo>
                  <a:lnTo>
                    <a:pt x="156682" y="11966"/>
                  </a:lnTo>
                  <a:lnTo>
                    <a:pt x="156886" y="12068"/>
                  </a:lnTo>
                  <a:lnTo>
                    <a:pt x="155250" y="12886"/>
                  </a:lnTo>
                  <a:lnTo>
                    <a:pt x="154330" y="12273"/>
                  </a:lnTo>
                  <a:lnTo>
                    <a:pt x="155352" y="11966"/>
                  </a:lnTo>
                  <a:lnTo>
                    <a:pt x="152898" y="11250"/>
                  </a:lnTo>
                  <a:lnTo>
                    <a:pt x="153614" y="11659"/>
                  </a:lnTo>
                  <a:lnTo>
                    <a:pt x="153614" y="12375"/>
                  </a:lnTo>
                  <a:lnTo>
                    <a:pt x="154227" y="12784"/>
                  </a:lnTo>
                  <a:lnTo>
                    <a:pt x="154227" y="13602"/>
                  </a:lnTo>
                  <a:lnTo>
                    <a:pt x="152795" y="13193"/>
                  </a:lnTo>
                  <a:lnTo>
                    <a:pt x="151466" y="14011"/>
                  </a:lnTo>
                  <a:lnTo>
                    <a:pt x="152080" y="14727"/>
                  </a:lnTo>
                  <a:lnTo>
                    <a:pt x="151568" y="14932"/>
                  </a:lnTo>
                  <a:lnTo>
                    <a:pt x="149625" y="14318"/>
                  </a:lnTo>
                  <a:lnTo>
                    <a:pt x="149420" y="14523"/>
                  </a:lnTo>
                  <a:lnTo>
                    <a:pt x="150545" y="15239"/>
                  </a:lnTo>
                  <a:lnTo>
                    <a:pt x="150341" y="15545"/>
                  </a:lnTo>
                  <a:lnTo>
                    <a:pt x="146864" y="13295"/>
                  </a:lnTo>
                  <a:lnTo>
                    <a:pt x="147068" y="13193"/>
                  </a:lnTo>
                  <a:lnTo>
                    <a:pt x="145636" y="12580"/>
                  </a:lnTo>
                  <a:lnTo>
                    <a:pt x="151057" y="13398"/>
                  </a:lnTo>
                  <a:lnTo>
                    <a:pt x="151977" y="12886"/>
                  </a:lnTo>
                  <a:lnTo>
                    <a:pt x="151875" y="12375"/>
                  </a:lnTo>
                  <a:lnTo>
                    <a:pt x="150648" y="11659"/>
                  </a:lnTo>
                  <a:lnTo>
                    <a:pt x="150750" y="11761"/>
                  </a:lnTo>
                  <a:lnTo>
                    <a:pt x="150750" y="11761"/>
                  </a:lnTo>
                  <a:lnTo>
                    <a:pt x="146455" y="10636"/>
                  </a:lnTo>
                  <a:lnTo>
                    <a:pt x="146045" y="10841"/>
                  </a:lnTo>
                  <a:lnTo>
                    <a:pt x="145841" y="10636"/>
                  </a:lnTo>
                  <a:lnTo>
                    <a:pt x="145841" y="10534"/>
                  </a:lnTo>
                  <a:lnTo>
                    <a:pt x="145227" y="10432"/>
                  </a:lnTo>
                  <a:lnTo>
                    <a:pt x="145739" y="10330"/>
                  </a:lnTo>
                  <a:lnTo>
                    <a:pt x="145023" y="10125"/>
                  </a:lnTo>
                  <a:lnTo>
                    <a:pt x="145023" y="10125"/>
                  </a:lnTo>
                  <a:lnTo>
                    <a:pt x="145125" y="10227"/>
                  </a:lnTo>
                  <a:lnTo>
                    <a:pt x="143591" y="10330"/>
                  </a:lnTo>
                  <a:lnTo>
                    <a:pt x="143489" y="10125"/>
                  </a:lnTo>
                  <a:lnTo>
                    <a:pt x="142875" y="9920"/>
                  </a:lnTo>
                  <a:lnTo>
                    <a:pt x="144102" y="9920"/>
                  </a:lnTo>
                  <a:lnTo>
                    <a:pt x="143080" y="9409"/>
                  </a:lnTo>
                  <a:lnTo>
                    <a:pt x="142466" y="9920"/>
                  </a:lnTo>
                  <a:lnTo>
                    <a:pt x="141955" y="9409"/>
                  </a:lnTo>
                  <a:lnTo>
                    <a:pt x="141443" y="9716"/>
                  </a:lnTo>
                  <a:lnTo>
                    <a:pt x="141341" y="9511"/>
                  </a:lnTo>
                  <a:lnTo>
                    <a:pt x="141136" y="9409"/>
                  </a:lnTo>
                  <a:lnTo>
                    <a:pt x="140727" y="9920"/>
                  </a:lnTo>
                  <a:lnTo>
                    <a:pt x="140830" y="9409"/>
                  </a:lnTo>
                  <a:lnTo>
                    <a:pt x="140318" y="9307"/>
                  </a:lnTo>
                  <a:lnTo>
                    <a:pt x="139398" y="10023"/>
                  </a:lnTo>
                  <a:lnTo>
                    <a:pt x="138886" y="9716"/>
                  </a:lnTo>
                  <a:lnTo>
                    <a:pt x="138068" y="9920"/>
                  </a:lnTo>
                  <a:lnTo>
                    <a:pt x="138477" y="10227"/>
                  </a:lnTo>
                  <a:lnTo>
                    <a:pt x="137864" y="10125"/>
                  </a:lnTo>
                  <a:lnTo>
                    <a:pt x="137557" y="10330"/>
                  </a:lnTo>
                  <a:lnTo>
                    <a:pt x="137761" y="10534"/>
                  </a:lnTo>
                  <a:lnTo>
                    <a:pt x="137352" y="10636"/>
                  </a:lnTo>
                  <a:lnTo>
                    <a:pt x="137352" y="10125"/>
                  </a:lnTo>
                  <a:lnTo>
                    <a:pt x="137045" y="10534"/>
                  </a:lnTo>
                  <a:lnTo>
                    <a:pt x="136330" y="10534"/>
                  </a:lnTo>
                  <a:lnTo>
                    <a:pt x="136636" y="10636"/>
                  </a:lnTo>
                  <a:lnTo>
                    <a:pt x="136125" y="10636"/>
                  </a:lnTo>
                  <a:lnTo>
                    <a:pt x="136125" y="10841"/>
                  </a:lnTo>
                  <a:lnTo>
                    <a:pt x="135818" y="10841"/>
                  </a:lnTo>
                  <a:lnTo>
                    <a:pt x="135716" y="11045"/>
                  </a:lnTo>
                  <a:lnTo>
                    <a:pt x="135102" y="11352"/>
                  </a:lnTo>
                  <a:lnTo>
                    <a:pt x="135818" y="11455"/>
                  </a:lnTo>
                  <a:lnTo>
                    <a:pt x="135307" y="11455"/>
                  </a:lnTo>
                  <a:lnTo>
                    <a:pt x="135102" y="11761"/>
                  </a:lnTo>
                  <a:lnTo>
                    <a:pt x="135102" y="11966"/>
                  </a:lnTo>
                  <a:lnTo>
                    <a:pt x="134795" y="11659"/>
                  </a:lnTo>
                  <a:lnTo>
                    <a:pt x="134386" y="11761"/>
                  </a:lnTo>
                  <a:lnTo>
                    <a:pt x="134591" y="11864"/>
                  </a:lnTo>
                  <a:lnTo>
                    <a:pt x="134080" y="12068"/>
                  </a:lnTo>
                  <a:lnTo>
                    <a:pt x="134386" y="12068"/>
                  </a:lnTo>
                  <a:lnTo>
                    <a:pt x="134693" y="12273"/>
                  </a:lnTo>
                  <a:lnTo>
                    <a:pt x="134693" y="12375"/>
                  </a:lnTo>
                  <a:lnTo>
                    <a:pt x="133875" y="12477"/>
                  </a:lnTo>
                  <a:lnTo>
                    <a:pt x="134591" y="12477"/>
                  </a:lnTo>
                  <a:lnTo>
                    <a:pt x="133364" y="12784"/>
                  </a:lnTo>
                  <a:lnTo>
                    <a:pt x="133568" y="12886"/>
                  </a:lnTo>
                  <a:lnTo>
                    <a:pt x="133057" y="13091"/>
                  </a:lnTo>
                  <a:lnTo>
                    <a:pt x="133670" y="13295"/>
                  </a:lnTo>
                  <a:lnTo>
                    <a:pt x="132852" y="13500"/>
                  </a:lnTo>
                  <a:lnTo>
                    <a:pt x="133057" y="13602"/>
                  </a:lnTo>
                  <a:lnTo>
                    <a:pt x="133057" y="14216"/>
                  </a:lnTo>
                  <a:lnTo>
                    <a:pt x="132750" y="14420"/>
                  </a:lnTo>
                  <a:lnTo>
                    <a:pt x="132545" y="14318"/>
                  </a:lnTo>
                  <a:lnTo>
                    <a:pt x="131932" y="14727"/>
                  </a:lnTo>
                  <a:lnTo>
                    <a:pt x="132239" y="14625"/>
                  </a:lnTo>
                  <a:lnTo>
                    <a:pt x="130909" y="15750"/>
                  </a:lnTo>
                  <a:lnTo>
                    <a:pt x="131114" y="15852"/>
                  </a:lnTo>
                  <a:lnTo>
                    <a:pt x="131830" y="15545"/>
                  </a:lnTo>
                  <a:lnTo>
                    <a:pt x="131727" y="15443"/>
                  </a:lnTo>
                  <a:lnTo>
                    <a:pt x="132136" y="15443"/>
                  </a:lnTo>
                  <a:lnTo>
                    <a:pt x="131932" y="15545"/>
                  </a:lnTo>
                  <a:lnTo>
                    <a:pt x="132136" y="15545"/>
                  </a:lnTo>
                  <a:lnTo>
                    <a:pt x="131727" y="15852"/>
                  </a:lnTo>
                  <a:lnTo>
                    <a:pt x="130091" y="15955"/>
                  </a:lnTo>
                  <a:lnTo>
                    <a:pt x="129886" y="16057"/>
                  </a:lnTo>
                  <a:lnTo>
                    <a:pt x="130193" y="16466"/>
                  </a:lnTo>
                  <a:lnTo>
                    <a:pt x="128864" y="16568"/>
                  </a:lnTo>
                  <a:lnTo>
                    <a:pt x="129886" y="16568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7841" y="17182"/>
                  </a:lnTo>
                  <a:lnTo>
                    <a:pt x="128966" y="17386"/>
                  </a:lnTo>
                  <a:lnTo>
                    <a:pt x="127739" y="17386"/>
                  </a:lnTo>
                  <a:lnTo>
                    <a:pt x="128045" y="18102"/>
                  </a:lnTo>
                  <a:lnTo>
                    <a:pt x="129477" y="17795"/>
                  </a:lnTo>
                  <a:lnTo>
                    <a:pt x="129580" y="18000"/>
                  </a:lnTo>
                  <a:lnTo>
                    <a:pt x="129273" y="18205"/>
                  </a:lnTo>
                  <a:lnTo>
                    <a:pt x="127739" y="18307"/>
                  </a:lnTo>
                  <a:lnTo>
                    <a:pt x="128250" y="18511"/>
                  </a:lnTo>
                  <a:lnTo>
                    <a:pt x="127943" y="18818"/>
                  </a:lnTo>
                  <a:lnTo>
                    <a:pt x="128250" y="19023"/>
                  </a:lnTo>
                  <a:lnTo>
                    <a:pt x="127943" y="19227"/>
                  </a:lnTo>
                  <a:lnTo>
                    <a:pt x="128045" y="19330"/>
                  </a:lnTo>
                  <a:lnTo>
                    <a:pt x="129170" y="18614"/>
                  </a:lnTo>
                  <a:lnTo>
                    <a:pt x="128864" y="19023"/>
                  </a:lnTo>
                  <a:lnTo>
                    <a:pt x="128557" y="19023"/>
                  </a:lnTo>
                  <a:lnTo>
                    <a:pt x="128659" y="19330"/>
                  </a:lnTo>
                  <a:lnTo>
                    <a:pt x="127943" y="19841"/>
                  </a:lnTo>
                  <a:lnTo>
                    <a:pt x="128864" y="19534"/>
                  </a:lnTo>
                  <a:lnTo>
                    <a:pt x="128557" y="19841"/>
                  </a:lnTo>
                  <a:lnTo>
                    <a:pt x="128864" y="20045"/>
                  </a:lnTo>
                  <a:lnTo>
                    <a:pt x="128250" y="20352"/>
                  </a:lnTo>
                  <a:lnTo>
                    <a:pt x="129068" y="20761"/>
                  </a:lnTo>
                  <a:lnTo>
                    <a:pt x="128966" y="20864"/>
                  </a:lnTo>
                  <a:lnTo>
                    <a:pt x="131011" y="20148"/>
                  </a:lnTo>
                  <a:lnTo>
                    <a:pt x="131114" y="19943"/>
                  </a:lnTo>
                  <a:lnTo>
                    <a:pt x="131727" y="19841"/>
                  </a:lnTo>
                  <a:lnTo>
                    <a:pt x="131727" y="19534"/>
                  </a:lnTo>
                  <a:lnTo>
                    <a:pt x="131830" y="19330"/>
                  </a:lnTo>
                  <a:lnTo>
                    <a:pt x="132034" y="19841"/>
                  </a:lnTo>
                  <a:lnTo>
                    <a:pt x="132443" y="20045"/>
                  </a:lnTo>
                  <a:lnTo>
                    <a:pt x="132443" y="20659"/>
                  </a:lnTo>
                  <a:lnTo>
                    <a:pt x="133670" y="22295"/>
                  </a:lnTo>
                  <a:lnTo>
                    <a:pt x="133670" y="22500"/>
                  </a:lnTo>
                  <a:lnTo>
                    <a:pt x="133773" y="22705"/>
                  </a:lnTo>
                  <a:lnTo>
                    <a:pt x="133466" y="22705"/>
                  </a:lnTo>
                  <a:lnTo>
                    <a:pt x="133875" y="23523"/>
                  </a:lnTo>
                  <a:lnTo>
                    <a:pt x="135000" y="23318"/>
                  </a:lnTo>
                  <a:lnTo>
                    <a:pt x="135205" y="22909"/>
                  </a:lnTo>
                  <a:lnTo>
                    <a:pt x="136023" y="22807"/>
                  </a:lnTo>
                  <a:lnTo>
                    <a:pt x="136432" y="20557"/>
                  </a:lnTo>
                  <a:lnTo>
                    <a:pt x="136636" y="20557"/>
                  </a:lnTo>
                  <a:lnTo>
                    <a:pt x="136023" y="20455"/>
                  </a:lnTo>
                  <a:lnTo>
                    <a:pt x="137761" y="19739"/>
                  </a:lnTo>
                  <a:lnTo>
                    <a:pt x="137250" y="19739"/>
                  </a:lnTo>
                  <a:lnTo>
                    <a:pt x="137966" y="19227"/>
                  </a:lnTo>
                  <a:lnTo>
                    <a:pt x="136636" y="18307"/>
                  </a:lnTo>
                  <a:lnTo>
                    <a:pt x="136432" y="17489"/>
                  </a:lnTo>
                  <a:lnTo>
                    <a:pt x="136636" y="17591"/>
                  </a:lnTo>
                  <a:lnTo>
                    <a:pt x="136636" y="17080"/>
                  </a:lnTo>
                  <a:lnTo>
                    <a:pt x="136432" y="16773"/>
                  </a:lnTo>
                  <a:lnTo>
                    <a:pt x="136943" y="16670"/>
                  </a:lnTo>
                  <a:lnTo>
                    <a:pt x="136841" y="16670"/>
                  </a:lnTo>
                  <a:lnTo>
                    <a:pt x="136739" y="16466"/>
                  </a:lnTo>
                  <a:lnTo>
                    <a:pt x="137148" y="16364"/>
                  </a:lnTo>
                  <a:lnTo>
                    <a:pt x="137045" y="16364"/>
                  </a:lnTo>
                  <a:lnTo>
                    <a:pt x="137455" y="16159"/>
                  </a:lnTo>
                  <a:lnTo>
                    <a:pt x="137352" y="16057"/>
                  </a:lnTo>
                  <a:lnTo>
                    <a:pt x="137864" y="15955"/>
                  </a:lnTo>
                  <a:lnTo>
                    <a:pt x="137864" y="15852"/>
                  </a:lnTo>
                  <a:lnTo>
                    <a:pt x="139091" y="15034"/>
                  </a:lnTo>
                  <a:lnTo>
                    <a:pt x="138784" y="14625"/>
                  </a:lnTo>
                  <a:lnTo>
                    <a:pt x="138886" y="14216"/>
                  </a:lnTo>
                  <a:lnTo>
                    <a:pt x="138989" y="14216"/>
                  </a:lnTo>
                  <a:lnTo>
                    <a:pt x="139193" y="14011"/>
                  </a:lnTo>
                  <a:lnTo>
                    <a:pt x="139398" y="14011"/>
                  </a:lnTo>
                  <a:lnTo>
                    <a:pt x="139295" y="13909"/>
                  </a:lnTo>
                  <a:lnTo>
                    <a:pt x="141034" y="13705"/>
                  </a:lnTo>
                  <a:lnTo>
                    <a:pt x="141545" y="14011"/>
                  </a:lnTo>
                  <a:lnTo>
                    <a:pt x="141648" y="14625"/>
                  </a:lnTo>
                  <a:lnTo>
                    <a:pt x="139807" y="15852"/>
                  </a:lnTo>
                  <a:lnTo>
                    <a:pt x="139807" y="15955"/>
                  </a:lnTo>
                  <a:lnTo>
                    <a:pt x="139295" y="16159"/>
                  </a:lnTo>
                  <a:lnTo>
                    <a:pt x="139602" y="18511"/>
                  </a:lnTo>
                  <a:lnTo>
                    <a:pt x="140523" y="18716"/>
                  </a:lnTo>
                  <a:lnTo>
                    <a:pt x="140523" y="18920"/>
                  </a:lnTo>
                  <a:lnTo>
                    <a:pt x="140727" y="18920"/>
                  </a:lnTo>
                  <a:lnTo>
                    <a:pt x="140830" y="19330"/>
                  </a:lnTo>
                  <a:lnTo>
                    <a:pt x="142977" y="18818"/>
                  </a:lnTo>
                  <a:lnTo>
                    <a:pt x="142875" y="18716"/>
                  </a:lnTo>
                  <a:lnTo>
                    <a:pt x="143386" y="18511"/>
                  </a:lnTo>
                  <a:lnTo>
                    <a:pt x="143284" y="18716"/>
                  </a:lnTo>
                  <a:lnTo>
                    <a:pt x="144731" y="18619"/>
                  </a:lnTo>
                  <a:lnTo>
                    <a:pt x="144731" y="18619"/>
                  </a:lnTo>
                  <a:lnTo>
                    <a:pt x="146045" y="19125"/>
                  </a:lnTo>
                  <a:lnTo>
                    <a:pt x="144920" y="19227"/>
                  </a:lnTo>
                  <a:lnTo>
                    <a:pt x="144818" y="19432"/>
                  </a:lnTo>
                  <a:lnTo>
                    <a:pt x="144614" y="19330"/>
                  </a:lnTo>
                  <a:lnTo>
                    <a:pt x="144511" y="19636"/>
                  </a:lnTo>
                  <a:lnTo>
                    <a:pt x="141750" y="19739"/>
                  </a:lnTo>
                  <a:lnTo>
                    <a:pt x="141341" y="20045"/>
                  </a:lnTo>
                  <a:lnTo>
                    <a:pt x="142261" y="20864"/>
                  </a:lnTo>
                  <a:lnTo>
                    <a:pt x="142261" y="21784"/>
                  </a:lnTo>
                  <a:lnTo>
                    <a:pt x="140318" y="21375"/>
                  </a:lnTo>
                  <a:lnTo>
                    <a:pt x="139909" y="22398"/>
                  </a:lnTo>
                  <a:lnTo>
                    <a:pt x="140011" y="23318"/>
                  </a:lnTo>
                  <a:lnTo>
                    <a:pt x="140114" y="23932"/>
                  </a:lnTo>
                  <a:lnTo>
                    <a:pt x="139807" y="23932"/>
                  </a:lnTo>
                  <a:lnTo>
                    <a:pt x="140011" y="23318"/>
                  </a:lnTo>
                  <a:lnTo>
                    <a:pt x="138886" y="24545"/>
                  </a:lnTo>
                  <a:lnTo>
                    <a:pt x="138375" y="24239"/>
                  </a:lnTo>
                  <a:lnTo>
                    <a:pt x="134693" y="24750"/>
                  </a:lnTo>
                  <a:lnTo>
                    <a:pt x="135307" y="25261"/>
                  </a:lnTo>
                  <a:lnTo>
                    <a:pt x="134795" y="25057"/>
                  </a:lnTo>
                  <a:lnTo>
                    <a:pt x="134693" y="24750"/>
                  </a:lnTo>
                  <a:lnTo>
                    <a:pt x="133773" y="24443"/>
                  </a:lnTo>
                  <a:lnTo>
                    <a:pt x="132852" y="24955"/>
                  </a:lnTo>
                  <a:lnTo>
                    <a:pt x="131625" y="24443"/>
                  </a:lnTo>
                  <a:lnTo>
                    <a:pt x="131625" y="24136"/>
                  </a:lnTo>
                  <a:lnTo>
                    <a:pt x="131318" y="23830"/>
                  </a:lnTo>
                  <a:lnTo>
                    <a:pt x="131420" y="23420"/>
                  </a:lnTo>
                  <a:lnTo>
                    <a:pt x="131727" y="23216"/>
                  </a:lnTo>
                  <a:lnTo>
                    <a:pt x="131625" y="23114"/>
                  </a:lnTo>
                  <a:lnTo>
                    <a:pt x="132341" y="22500"/>
                  </a:lnTo>
                  <a:lnTo>
                    <a:pt x="131932" y="22398"/>
                  </a:lnTo>
                  <a:lnTo>
                    <a:pt x="132034" y="21273"/>
                  </a:lnTo>
                  <a:lnTo>
                    <a:pt x="132034" y="21273"/>
                  </a:lnTo>
                  <a:lnTo>
                    <a:pt x="130602" y="21886"/>
                  </a:lnTo>
                  <a:lnTo>
                    <a:pt x="130602" y="22193"/>
                  </a:lnTo>
                  <a:lnTo>
                    <a:pt x="131011" y="22295"/>
                  </a:lnTo>
                  <a:lnTo>
                    <a:pt x="130705" y="22398"/>
                  </a:lnTo>
                  <a:lnTo>
                    <a:pt x="130295" y="22398"/>
                  </a:lnTo>
                  <a:lnTo>
                    <a:pt x="130295" y="23318"/>
                  </a:lnTo>
                  <a:lnTo>
                    <a:pt x="130909" y="24341"/>
                  </a:lnTo>
                  <a:lnTo>
                    <a:pt x="130807" y="24545"/>
                  </a:lnTo>
                  <a:lnTo>
                    <a:pt x="131625" y="25261"/>
                  </a:lnTo>
                  <a:lnTo>
                    <a:pt x="131011" y="25057"/>
                  </a:lnTo>
                  <a:lnTo>
                    <a:pt x="130705" y="25466"/>
                  </a:lnTo>
                  <a:lnTo>
                    <a:pt x="128864" y="25466"/>
                  </a:lnTo>
                  <a:lnTo>
                    <a:pt x="127739" y="26080"/>
                  </a:lnTo>
                  <a:lnTo>
                    <a:pt x="127432" y="27205"/>
                  </a:lnTo>
                  <a:lnTo>
                    <a:pt x="127227" y="27205"/>
                  </a:lnTo>
                  <a:lnTo>
                    <a:pt x="127534" y="27409"/>
                  </a:lnTo>
                  <a:lnTo>
                    <a:pt x="127534" y="27409"/>
                  </a:lnTo>
                  <a:lnTo>
                    <a:pt x="126818" y="27307"/>
                  </a:lnTo>
                  <a:lnTo>
                    <a:pt x="126818" y="27307"/>
                  </a:lnTo>
                  <a:lnTo>
                    <a:pt x="127432" y="27409"/>
                  </a:lnTo>
                  <a:lnTo>
                    <a:pt x="125386" y="28023"/>
                  </a:lnTo>
                  <a:lnTo>
                    <a:pt x="124977" y="28841"/>
                  </a:lnTo>
                  <a:lnTo>
                    <a:pt x="124261" y="29148"/>
                  </a:lnTo>
                  <a:lnTo>
                    <a:pt x="124466" y="29352"/>
                  </a:lnTo>
                  <a:lnTo>
                    <a:pt x="123239" y="29455"/>
                  </a:lnTo>
                  <a:lnTo>
                    <a:pt x="123136" y="29148"/>
                  </a:lnTo>
                  <a:lnTo>
                    <a:pt x="122727" y="29352"/>
                  </a:lnTo>
                  <a:lnTo>
                    <a:pt x="123034" y="30170"/>
                  </a:lnTo>
                  <a:lnTo>
                    <a:pt x="120375" y="30375"/>
                  </a:lnTo>
                  <a:lnTo>
                    <a:pt x="120784" y="30477"/>
                  </a:lnTo>
                  <a:lnTo>
                    <a:pt x="120477" y="30580"/>
                  </a:lnTo>
                  <a:lnTo>
                    <a:pt x="120682" y="30682"/>
                  </a:lnTo>
                  <a:lnTo>
                    <a:pt x="120375" y="30784"/>
                  </a:lnTo>
                  <a:lnTo>
                    <a:pt x="122011" y="31193"/>
                  </a:lnTo>
                  <a:lnTo>
                    <a:pt x="121909" y="31295"/>
                  </a:lnTo>
                  <a:lnTo>
                    <a:pt x="122114" y="31295"/>
                  </a:lnTo>
                  <a:lnTo>
                    <a:pt x="122114" y="31398"/>
                  </a:lnTo>
                  <a:lnTo>
                    <a:pt x="122727" y="31602"/>
                  </a:lnTo>
                  <a:lnTo>
                    <a:pt x="122420" y="31705"/>
                  </a:lnTo>
                  <a:lnTo>
                    <a:pt x="122523" y="32114"/>
                  </a:lnTo>
                  <a:lnTo>
                    <a:pt x="123239" y="32523"/>
                  </a:lnTo>
                  <a:lnTo>
                    <a:pt x="123341" y="33136"/>
                  </a:lnTo>
                  <a:lnTo>
                    <a:pt x="123136" y="33034"/>
                  </a:lnTo>
                  <a:lnTo>
                    <a:pt x="123750" y="33852"/>
                  </a:lnTo>
                  <a:lnTo>
                    <a:pt x="123750" y="33852"/>
                  </a:lnTo>
                  <a:lnTo>
                    <a:pt x="123239" y="33341"/>
                  </a:lnTo>
                  <a:lnTo>
                    <a:pt x="123136" y="34261"/>
                  </a:lnTo>
                  <a:lnTo>
                    <a:pt x="123239" y="34159"/>
                  </a:lnTo>
                  <a:lnTo>
                    <a:pt x="123239" y="34261"/>
                  </a:lnTo>
                  <a:lnTo>
                    <a:pt x="122830" y="35386"/>
                  </a:lnTo>
                  <a:lnTo>
                    <a:pt x="117409" y="35284"/>
                  </a:lnTo>
                  <a:lnTo>
                    <a:pt x="117307" y="35489"/>
                  </a:lnTo>
                  <a:lnTo>
                    <a:pt x="116898" y="35591"/>
                  </a:lnTo>
                  <a:lnTo>
                    <a:pt x="116693" y="36307"/>
                  </a:lnTo>
                  <a:lnTo>
                    <a:pt x="116898" y="36307"/>
                  </a:lnTo>
                  <a:lnTo>
                    <a:pt x="116898" y="36614"/>
                  </a:lnTo>
                  <a:lnTo>
                    <a:pt x="117000" y="36614"/>
                  </a:lnTo>
                  <a:lnTo>
                    <a:pt x="116182" y="40091"/>
                  </a:lnTo>
                  <a:lnTo>
                    <a:pt x="116795" y="39784"/>
                  </a:lnTo>
                  <a:lnTo>
                    <a:pt x="116386" y="40295"/>
                  </a:lnTo>
                  <a:lnTo>
                    <a:pt x="116687" y="40446"/>
                  </a:lnTo>
                  <a:lnTo>
                    <a:pt x="116687" y="40446"/>
                  </a:lnTo>
                  <a:lnTo>
                    <a:pt x="116489" y="41932"/>
                  </a:lnTo>
                  <a:lnTo>
                    <a:pt x="118330" y="41625"/>
                  </a:lnTo>
                  <a:lnTo>
                    <a:pt x="118739" y="42136"/>
                  </a:lnTo>
                  <a:lnTo>
                    <a:pt x="118841" y="42034"/>
                  </a:lnTo>
                  <a:lnTo>
                    <a:pt x="119455" y="42955"/>
                  </a:lnTo>
                  <a:lnTo>
                    <a:pt x="122420" y="42034"/>
                  </a:lnTo>
                  <a:lnTo>
                    <a:pt x="122727" y="41625"/>
                  </a:lnTo>
                  <a:lnTo>
                    <a:pt x="123545" y="41318"/>
                  </a:lnTo>
                  <a:lnTo>
                    <a:pt x="123852" y="40500"/>
                  </a:lnTo>
                  <a:lnTo>
                    <a:pt x="124261" y="40193"/>
                  </a:lnTo>
                  <a:lnTo>
                    <a:pt x="123955" y="39784"/>
                  </a:lnTo>
                  <a:lnTo>
                    <a:pt x="124773" y="38045"/>
                  </a:lnTo>
                  <a:lnTo>
                    <a:pt x="126818" y="36920"/>
                  </a:lnTo>
                  <a:lnTo>
                    <a:pt x="126818" y="35693"/>
                  </a:lnTo>
                  <a:lnTo>
                    <a:pt x="129682" y="35591"/>
                  </a:lnTo>
                  <a:lnTo>
                    <a:pt x="131318" y="34466"/>
                  </a:lnTo>
                  <a:lnTo>
                    <a:pt x="136943" y="38864"/>
                  </a:lnTo>
                  <a:lnTo>
                    <a:pt x="137250" y="38864"/>
                  </a:lnTo>
                  <a:lnTo>
                    <a:pt x="137761" y="40091"/>
                  </a:lnTo>
                  <a:lnTo>
                    <a:pt x="137557" y="40193"/>
                  </a:lnTo>
                  <a:lnTo>
                    <a:pt x="137352" y="40807"/>
                  </a:lnTo>
                  <a:lnTo>
                    <a:pt x="137761" y="41011"/>
                  </a:lnTo>
                  <a:lnTo>
                    <a:pt x="138170" y="39989"/>
                  </a:lnTo>
                  <a:lnTo>
                    <a:pt x="138580" y="39886"/>
                  </a:lnTo>
                  <a:lnTo>
                    <a:pt x="138477" y="39375"/>
                  </a:lnTo>
                  <a:lnTo>
                    <a:pt x="138068" y="39170"/>
                  </a:lnTo>
                  <a:lnTo>
                    <a:pt x="138375" y="38455"/>
                  </a:lnTo>
                  <a:lnTo>
                    <a:pt x="139602" y="38966"/>
                  </a:lnTo>
                  <a:lnTo>
                    <a:pt x="137455" y="37432"/>
                  </a:lnTo>
                  <a:lnTo>
                    <a:pt x="137557" y="37023"/>
                  </a:lnTo>
                  <a:lnTo>
                    <a:pt x="136432" y="36818"/>
                  </a:lnTo>
                  <a:lnTo>
                    <a:pt x="134182" y="34057"/>
                  </a:lnTo>
                  <a:lnTo>
                    <a:pt x="134284" y="33341"/>
                  </a:lnTo>
                  <a:lnTo>
                    <a:pt x="135307" y="33239"/>
                  </a:lnTo>
                  <a:lnTo>
                    <a:pt x="135205" y="33750"/>
                  </a:lnTo>
                  <a:lnTo>
                    <a:pt x="135716" y="33750"/>
                  </a:lnTo>
                  <a:lnTo>
                    <a:pt x="135818" y="33545"/>
                  </a:lnTo>
                  <a:lnTo>
                    <a:pt x="136841" y="34670"/>
                  </a:lnTo>
                  <a:lnTo>
                    <a:pt x="136534" y="34670"/>
                  </a:lnTo>
                  <a:lnTo>
                    <a:pt x="138784" y="36102"/>
                  </a:lnTo>
                  <a:lnTo>
                    <a:pt x="138170" y="35898"/>
                  </a:lnTo>
                  <a:lnTo>
                    <a:pt x="140420" y="37330"/>
                  </a:lnTo>
                  <a:lnTo>
                    <a:pt x="140420" y="38557"/>
                  </a:lnTo>
                  <a:lnTo>
                    <a:pt x="140318" y="38557"/>
                  </a:lnTo>
                  <a:lnTo>
                    <a:pt x="141955" y="39989"/>
                  </a:lnTo>
                  <a:lnTo>
                    <a:pt x="141648" y="39989"/>
                  </a:lnTo>
                  <a:lnTo>
                    <a:pt x="141955" y="40398"/>
                  </a:lnTo>
                  <a:lnTo>
                    <a:pt x="143080" y="40500"/>
                  </a:lnTo>
                  <a:lnTo>
                    <a:pt x="143489" y="40807"/>
                  </a:lnTo>
                  <a:lnTo>
                    <a:pt x="143489" y="40909"/>
                  </a:lnTo>
                  <a:lnTo>
                    <a:pt x="142159" y="40909"/>
                  </a:lnTo>
                  <a:lnTo>
                    <a:pt x="142773" y="42239"/>
                  </a:lnTo>
                  <a:lnTo>
                    <a:pt x="143284" y="42545"/>
                  </a:lnTo>
                  <a:lnTo>
                    <a:pt x="143898" y="42545"/>
                  </a:lnTo>
                  <a:lnTo>
                    <a:pt x="143489" y="41318"/>
                  </a:lnTo>
                  <a:lnTo>
                    <a:pt x="144102" y="41523"/>
                  </a:lnTo>
                  <a:lnTo>
                    <a:pt x="144102" y="41523"/>
                  </a:lnTo>
                  <a:lnTo>
                    <a:pt x="143591" y="41011"/>
                  </a:lnTo>
                  <a:lnTo>
                    <a:pt x="144205" y="41011"/>
                  </a:lnTo>
                  <a:lnTo>
                    <a:pt x="144409" y="40807"/>
                  </a:lnTo>
                  <a:lnTo>
                    <a:pt x="143182" y="39989"/>
                  </a:lnTo>
                  <a:lnTo>
                    <a:pt x="143591" y="39784"/>
                  </a:lnTo>
                  <a:lnTo>
                    <a:pt x="143386" y="39682"/>
                  </a:lnTo>
                  <a:lnTo>
                    <a:pt x="143591" y="39580"/>
                  </a:lnTo>
                  <a:lnTo>
                    <a:pt x="143693" y="39784"/>
                  </a:lnTo>
                  <a:lnTo>
                    <a:pt x="143591" y="39477"/>
                  </a:lnTo>
                  <a:lnTo>
                    <a:pt x="143080" y="38761"/>
                  </a:lnTo>
                  <a:lnTo>
                    <a:pt x="143284" y="38352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4205" y="38864"/>
                  </a:lnTo>
                  <a:lnTo>
                    <a:pt x="144102" y="38557"/>
                  </a:lnTo>
                  <a:lnTo>
                    <a:pt x="144511" y="38761"/>
                  </a:lnTo>
                  <a:lnTo>
                    <a:pt x="144000" y="38250"/>
                  </a:lnTo>
                  <a:lnTo>
                    <a:pt x="145636" y="38045"/>
                  </a:lnTo>
                  <a:lnTo>
                    <a:pt x="145943" y="38250"/>
                  </a:lnTo>
                  <a:lnTo>
                    <a:pt x="146557" y="38250"/>
                  </a:lnTo>
                  <a:lnTo>
                    <a:pt x="146045" y="38864"/>
                  </a:lnTo>
                  <a:lnTo>
                    <a:pt x="146864" y="39989"/>
                  </a:lnTo>
                  <a:lnTo>
                    <a:pt x="146761" y="40295"/>
                  </a:lnTo>
                  <a:lnTo>
                    <a:pt x="147068" y="40398"/>
                  </a:lnTo>
                  <a:lnTo>
                    <a:pt x="146659" y="40602"/>
                  </a:lnTo>
                  <a:lnTo>
                    <a:pt x="146455" y="40295"/>
                  </a:lnTo>
                  <a:lnTo>
                    <a:pt x="146352" y="40705"/>
                  </a:lnTo>
                  <a:lnTo>
                    <a:pt x="146864" y="40807"/>
                  </a:lnTo>
                  <a:lnTo>
                    <a:pt x="147477" y="41727"/>
                  </a:lnTo>
                  <a:lnTo>
                    <a:pt x="147375" y="41830"/>
                  </a:lnTo>
                  <a:lnTo>
                    <a:pt x="147273" y="41932"/>
                  </a:lnTo>
                  <a:lnTo>
                    <a:pt x="148091" y="41932"/>
                  </a:lnTo>
                  <a:lnTo>
                    <a:pt x="147477" y="42239"/>
                  </a:lnTo>
                  <a:lnTo>
                    <a:pt x="147989" y="42239"/>
                  </a:lnTo>
                  <a:lnTo>
                    <a:pt x="147989" y="42341"/>
                  </a:lnTo>
                  <a:lnTo>
                    <a:pt x="148602" y="42239"/>
                  </a:lnTo>
                  <a:lnTo>
                    <a:pt x="149523" y="42852"/>
                  </a:lnTo>
                  <a:lnTo>
                    <a:pt x="150136" y="42648"/>
                  </a:lnTo>
                  <a:lnTo>
                    <a:pt x="150341" y="42136"/>
                  </a:lnTo>
                  <a:lnTo>
                    <a:pt x="152080" y="42955"/>
                  </a:lnTo>
                  <a:lnTo>
                    <a:pt x="152898" y="42852"/>
                  </a:lnTo>
                  <a:lnTo>
                    <a:pt x="153511" y="42239"/>
                  </a:lnTo>
                  <a:lnTo>
                    <a:pt x="154227" y="42443"/>
                  </a:lnTo>
                  <a:lnTo>
                    <a:pt x="154636" y="42136"/>
                  </a:lnTo>
                  <a:lnTo>
                    <a:pt x="154023" y="47659"/>
                  </a:lnTo>
                  <a:lnTo>
                    <a:pt x="152489" y="48068"/>
                  </a:lnTo>
                  <a:lnTo>
                    <a:pt x="152080" y="47864"/>
                  </a:lnTo>
                  <a:lnTo>
                    <a:pt x="151773" y="47864"/>
                  </a:lnTo>
                  <a:lnTo>
                    <a:pt x="151773" y="47761"/>
                  </a:lnTo>
                  <a:lnTo>
                    <a:pt x="151261" y="47557"/>
                  </a:lnTo>
                  <a:lnTo>
                    <a:pt x="150648" y="47761"/>
                  </a:lnTo>
                  <a:lnTo>
                    <a:pt x="150955" y="47557"/>
                  </a:lnTo>
                  <a:lnTo>
                    <a:pt x="150955" y="47557"/>
                  </a:lnTo>
                  <a:lnTo>
                    <a:pt x="149114" y="48170"/>
                  </a:lnTo>
                  <a:lnTo>
                    <a:pt x="146148" y="47659"/>
                  </a:lnTo>
                  <a:lnTo>
                    <a:pt x="145739" y="47148"/>
                  </a:lnTo>
                  <a:lnTo>
                    <a:pt x="144102" y="46739"/>
                  </a:lnTo>
                  <a:lnTo>
                    <a:pt x="144000" y="46432"/>
                  </a:lnTo>
                  <a:lnTo>
                    <a:pt x="143489" y="46227"/>
                  </a:lnTo>
                  <a:lnTo>
                    <a:pt x="141955" y="46534"/>
                  </a:lnTo>
                  <a:lnTo>
                    <a:pt x="141443" y="47250"/>
                  </a:lnTo>
                  <a:lnTo>
                    <a:pt x="141648" y="48170"/>
                  </a:lnTo>
                  <a:lnTo>
                    <a:pt x="140114" y="48580"/>
                  </a:lnTo>
                  <a:lnTo>
                    <a:pt x="133773" y="45818"/>
                  </a:lnTo>
                  <a:lnTo>
                    <a:pt x="133875" y="45818"/>
                  </a:lnTo>
                  <a:lnTo>
                    <a:pt x="132750" y="44898"/>
                  </a:lnTo>
                  <a:lnTo>
                    <a:pt x="133568" y="43670"/>
                  </a:lnTo>
                  <a:lnTo>
                    <a:pt x="133159" y="43057"/>
                  </a:lnTo>
                  <a:lnTo>
                    <a:pt x="133466" y="41932"/>
                  </a:lnTo>
                  <a:lnTo>
                    <a:pt x="132852" y="42136"/>
                  </a:lnTo>
                  <a:lnTo>
                    <a:pt x="132852" y="41830"/>
                  </a:lnTo>
                  <a:lnTo>
                    <a:pt x="132545" y="41727"/>
                  </a:lnTo>
                  <a:lnTo>
                    <a:pt x="132545" y="41625"/>
                  </a:lnTo>
                  <a:lnTo>
                    <a:pt x="130807" y="42136"/>
                  </a:lnTo>
                  <a:lnTo>
                    <a:pt x="130295" y="41830"/>
                  </a:lnTo>
                  <a:lnTo>
                    <a:pt x="122318" y="43977"/>
                  </a:lnTo>
                  <a:lnTo>
                    <a:pt x="121602" y="43670"/>
                  </a:lnTo>
                  <a:lnTo>
                    <a:pt x="120477" y="43875"/>
                  </a:lnTo>
                  <a:lnTo>
                    <a:pt x="119659" y="43057"/>
                  </a:lnTo>
                  <a:lnTo>
                    <a:pt x="115568" y="48477"/>
                  </a:lnTo>
                  <a:lnTo>
                    <a:pt x="115773" y="48784"/>
                  </a:lnTo>
                  <a:lnTo>
                    <a:pt x="114034" y="50932"/>
                  </a:lnTo>
                  <a:lnTo>
                    <a:pt x="112909" y="51239"/>
                  </a:lnTo>
                  <a:lnTo>
                    <a:pt x="109943" y="55739"/>
                  </a:lnTo>
                  <a:lnTo>
                    <a:pt x="109943" y="55739"/>
                  </a:lnTo>
                  <a:lnTo>
                    <a:pt x="110148" y="55534"/>
                  </a:lnTo>
                  <a:lnTo>
                    <a:pt x="110148" y="55534"/>
                  </a:lnTo>
                  <a:lnTo>
                    <a:pt x="108920" y="58602"/>
                  </a:lnTo>
                  <a:lnTo>
                    <a:pt x="109432" y="58807"/>
                  </a:lnTo>
                  <a:lnTo>
                    <a:pt x="109432" y="60034"/>
                  </a:lnTo>
                  <a:lnTo>
                    <a:pt x="109636" y="59932"/>
                  </a:lnTo>
                  <a:lnTo>
                    <a:pt x="109330" y="63716"/>
                  </a:lnTo>
                  <a:lnTo>
                    <a:pt x="108409" y="64841"/>
                  </a:lnTo>
                  <a:lnTo>
                    <a:pt x="109023" y="65659"/>
                  </a:lnTo>
                  <a:lnTo>
                    <a:pt x="109227" y="65557"/>
                  </a:lnTo>
                  <a:lnTo>
                    <a:pt x="109227" y="66170"/>
                  </a:lnTo>
                  <a:lnTo>
                    <a:pt x="110250" y="66170"/>
                  </a:lnTo>
                  <a:lnTo>
                    <a:pt x="109330" y="66375"/>
                  </a:lnTo>
                  <a:lnTo>
                    <a:pt x="109227" y="66273"/>
                  </a:lnTo>
                  <a:lnTo>
                    <a:pt x="109023" y="67091"/>
                  </a:lnTo>
                  <a:lnTo>
                    <a:pt x="109023" y="67091"/>
                  </a:lnTo>
                  <a:lnTo>
                    <a:pt x="109227" y="66989"/>
                  </a:lnTo>
                  <a:lnTo>
                    <a:pt x="109739" y="67909"/>
                  </a:lnTo>
                  <a:lnTo>
                    <a:pt x="110557" y="67705"/>
                  </a:lnTo>
                  <a:lnTo>
                    <a:pt x="110557" y="67705"/>
                  </a:lnTo>
                  <a:lnTo>
                    <a:pt x="110148" y="67909"/>
                  </a:lnTo>
                  <a:lnTo>
                    <a:pt x="110557" y="68114"/>
                  </a:lnTo>
                  <a:lnTo>
                    <a:pt x="110148" y="68318"/>
                  </a:lnTo>
                  <a:lnTo>
                    <a:pt x="110250" y="68318"/>
                  </a:lnTo>
                  <a:lnTo>
                    <a:pt x="110455" y="68523"/>
                  </a:lnTo>
                  <a:lnTo>
                    <a:pt x="110352" y="68727"/>
                  </a:lnTo>
                  <a:lnTo>
                    <a:pt x="110557" y="68625"/>
                  </a:lnTo>
                  <a:lnTo>
                    <a:pt x="110659" y="68932"/>
                  </a:lnTo>
                  <a:lnTo>
                    <a:pt x="110864" y="69034"/>
                  </a:lnTo>
                  <a:lnTo>
                    <a:pt x="110966" y="68932"/>
                  </a:lnTo>
                  <a:lnTo>
                    <a:pt x="111375" y="69648"/>
                  </a:lnTo>
                  <a:lnTo>
                    <a:pt x="111784" y="69852"/>
                  </a:lnTo>
                  <a:lnTo>
                    <a:pt x="111784" y="70261"/>
                  </a:lnTo>
                  <a:lnTo>
                    <a:pt x="112295" y="70875"/>
                  </a:lnTo>
                  <a:lnTo>
                    <a:pt x="112193" y="71182"/>
                  </a:lnTo>
                  <a:lnTo>
                    <a:pt x="112500" y="71182"/>
                  </a:lnTo>
                  <a:lnTo>
                    <a:pt x="112193" y="71284"/>
                  </a:lnTo>
                  <a:lnTo>
                    <a:pt x="117511" y="75477"/>
                  </a:lnTo>
                  <a:lnTo>
                    <a:pt x="119557" y="74761"/>
                  </a:lnTo>
                  <a:lnTo>
                    <a:pt x="119250" y="74761"/>
                  </a:lnTo>
                  <a:lnTo>
                    <a:pt x="120477" y="74659"/>
                  </a:lnTo>
                  <a:lnTo>
                    <a:pt x="119966" y="74659"/>
                  </a:lnTo>
                  <a:lnTo>
                    <a:pt x="121295" y="74557"/>
                  </a:lnTo>
                  <a:lnTo>
                    <a:pt x="121398" y="74761"/>
                  </a:lnTo>
                  <a:lnTo>
                    <a:pt x="127534" y="73227"/>
                  </a:lnTo>
                  <a:lnTo>
                    <a:pt x="127330" y="73432"/>
                  </a:lnTo>
                  <a:lnTo>
                    <a:pt x="129170" y="74455"/>
                  </a:lnTo>
                  <a:lnTo>
                    <a:pt x="129170" y="74761"/>
                  </a:lnTo>
                  <a:lnTo>
                    <a:pt x="129068" y="74761"/>
                  </a:lnTo>
                  <a:lnTo>
                    <a:pt x="129886" y="75477"/>
                  </a:lnTo>
                  <a:lnTo>
                    <a:pt x="130091" y="75477"/>
                  </a:lnTo>
                  <a:lnTo>
                    <a:pt x="130398" y="75580"/>
                  </a:lnTo>
                  <a:lnTo>
                    <a:pt x="130295" y="75170"/>
                  </a:lnTo>
                  <a:lnTo>
                    <a:pt x="130398" y="75477"/>
                  </a:lnTo>
                  <a:lnTo>
                    <a:pt x="130602" y="75170"/>
                  </a:lnTo>
                  <a:lnTo>
                    <a:pt x="131420" y="75375"/>
                  </a:lnTo>
                  <a:lnTo>
                    <a:pt x="131625" y="74966"/>
                  </a:lnTo>
                  <a:lnTo>
                    <a:pt x="132341" y="75784"/>
                  </a:lnTo>
                  <a:lnTo>
                    <a:pt x="132955" y="75886"/>
                  </a:lnTo>
                  <a:lnTo>
                    <a:pt x="132852" y="79466"/>
                  </a:lnTo>
                  <a:lnTo>
                    <a:pt x="132648" y="79568"/>
                  </a:lnTo>
                  <a:lnTo>
                    <a:pt x="133261" y="79875"/>
                  </a:lnTo>
                  <a:lnTo>
                    <a:pt x="133057" y="79977"/>
                  </a:lnTo>
                  <a:lnTo>
                    <a:pt x="132648" y="79670"/>
                  </a:lnTo>
                  <a:lnTo>
                    <a:pt x="132443" y="80591"/>
                  </a:lnTo>
                  <a:lnTo>
                    <a:pt x="132034" y="80693"/>
                  </a:lnTo>
                  <a:lnTo>
                    <a:pt x="132852" y="81716"/>
                  </a:lnTo>
                  <a:lnTo>
                    <a:pt x="132852" y="81716"/>
                  </a:lnTo>
                  <a:lnTo>
                    <a:pt x="132341" y="81409"/>
                  </a:lnTo>
                  <a:lnTo>
                    <a:pt x="132750" y="82023"/>
                  </a:lnTo>
                  <a:lnTo>
                    <a:pt x="132648" y="82023"/>
                  </a:lnTo>
                  <a:lnTo>
                    <a:pt x="133261" y="82636"/>
                  </a:lnTo>
                  <a:lnTo>
                    <a:pt x="132955" y="82534"/>
                  </a:lnTo>
                  <a:lnTo>
                    <a:pt x="135205" y="85909"/>
                  </a:lnTo>
                  <a:lnTo>
                    <a:pt x="136023" y="86114"/>
                  </a:lnTo>
                  <a:lnTo>
                    <a:pt x="135307" y="86318"/>
                  </a:lnTo>
                  <a:lnTo>
                    <a:pt x="135920" y="89284"/>
                  </a:lnTo>
                  <a:lnTo>
                    <a:pt x="136023" y="89182"/>
                  </a:lnTo>
                  <a:lnTo>
                    <a:pt x="136432" y="92557"/>
                  </a:lnTo>
                  <a:lnTo>
                    <a:pt x="134795" y="96648"/>
                  </a:lnTo>
                  <a:lnTo>
                    <a:pt x="137045" y="103602"/>
                  </a:lnTo>
                  <a:lnTo>
                    <a:pt x="136943" y="103602"/>
                  </a:lnTo>
                  <a:lnTo>
                    <a:pt x="140011" y="115364"/>
                  </a:lnTo>
                  <a:lnTo>
                    <a:pt x="146148" y="114955"/>
                  </a:lnTo>
                  <a:lnTo>
                    <a:pt x="146557" y="114648"/>
                  </a:lnTo>
                  <a:lnTo>
                    <a:pt x="147068" y="114648"/>
                  </a:lnTo>
                  <a:lnTo>
                    <a:pt x="152693" y="109125"/>
                  </a:lnTo>
                  <a:lnTo>
                    <a:pt x="153205" y="106977"/>
                  </a:lnTo>
                  <a:lnTo>
                    <a:pt x="153102" y="107080"/>
                  </a:lnTo>
                  <a:lnTo>
                    <a:pt x="153205" y="106875"/>
                  </a:lnTo>
                  <a:lnTo>
                    <a:pt x="153205" y="106977"/>
                  </a:lnTo>
                  <a:lnTo>
                    <a:pt x="155659" y="104523"/>
                  </a:lnTo>
                  <a:lnTo>
                    <a:pt x="155659" y="102784"/>
                  </a:lnTo>
                  <a:lnTo>
                    <a:pt x="155557" y="103091"/>
                  </a:lnTo>
                  <a:lnTo>
                    <a:pt x="155045" y="100330"/>
                  </a:lnTo>
                  <a:lnTo>
                    <a:pt x="160670" y="95932"/>
                  </a:lnTo>
                  <a:lnTo>
                    <a:pt x="160875" y="91125"/>
                  </a:lnTo>
                  <a:lnTo>
                    <a:pt x="160057" y="90307"/>
                  </a:lnTo>
                  <a:lnTo>
                    <a:pt x="159955" y="87136"/>
                  </a:lnTo>
                  <a:lnTo>
                    <a:pt x="159341" y="86523"/>
                  </a:lnTo>
                  <a:lnTo>
                    <a:pt x="161284" y="82125"/>
                  </a:lnTo>
                  <a:lnTo>
                    <a:pt x="161693" y="82023"/>
                  </a:lnTo>
                  <a:lnTo>
                    <a:pt x="170591" y="69341"/>
                  </a:lnTo>
                  <a:lnTo>
                    <a:pt x="170386" y="69136"/>
                  </a:lnTo>
                  <a:lnTo>
                    <a:pt x="170284" y="69341"/>
                  </a:lnTo>
                  <a:lnTo>
                    <a:pt x="170182" y="67807"/>
                  </a:lnTo>
                  <a:lnTo>
                    <a:pt x="164557" y="69341"/>
                  </a:lnTo>
                  <a:lnTo>
                    <a:pt x="162511" y="68114"/>
                  </a:lnTo>
                  <a:lnTo>
                    <a:pt x="163330" y="67602"/>
                  </a:lnTo>
                  <a:lnTo>
                    <a:pt x="162920" y="66784"/>
                  </a:lnTo>
                  <a:lnTo>
                    <a:pt x="162920" y="66886"/>
                  </a:lnTo>
                  <a:lnTo>
                    <a:pt x="159955" y="64125"/>
                  </a:lnTo>
                  <a:lnTo>
                    <a:pt x="159955" y="64534"/>
                  </a:lnTo>
                  <a:lnTo>
                    <a:pt x="157193" y="58295"/>
                  </a:lnTo>
                  <a:lnTo>
                    <a:pt x="157193" y="58295"/>
                  </a:lnTo>
                  <a:lnTo>
                    <a:pt x="157295" y="58398"/>
                  </a:lnTo>
                  <a:lnTo>
                    <a:pt x="156375" y="56761"/>
                  </a:lnTo>
                  <a:lnTo>
                    <a:pt x="155966" y="56557"/>
                  </a:lnTo>
                  <a:lnTo>
                    <a:pt x="155659" y="56148"/>
                  </a:lnTo>
                  <a:lnTo>
                    <a:pt x="155864" y="55432"/>
                  </a:lnTo>
                  <a:lnTo>
                    <a:pt x="152591" y="49193"/>
                  </a:lnTo>
                  <a:lnTo>
                    <a:pt x="152591" y="49193"/>
                  </a:lnTo>
                  <a:lnTo>
                    <a:pt x="153716" y="51136"/>
                  </a:lnTo>
                  <a:lnTo>
                    <a:pt x="154330" y="50830"/>
                  </a:lnTo>
                  <a:lnTo>
                    <a:pt x="154739" y="49602"/>
                  </a:lnTo>
                  <a:lnTo>
                    <a:pt x="154534" y="51136"/>
                  </a:lnTo>
                  <a:lnTo>
                    <a:pt x="158727" y="56557"/>
                  </a:lnTo>
                  <a:lnTo>
                    <a:pt x="158625" y="56557"/>
                  </a:lnTo>
                  <a:lnTo>
                    <a:pt x="162614" y="64330"/>
                  </a:lnTo>
                  <a:lnTo>
                    <a:pt x="162511" y="64227"/>
                  </a:lnTo>
                  <a:lnTo>
                    <a:pt x="162511" y="64227"/>
                  </a:lnTo>
                  <a:lnTo>
                    <a:pt x="163330" y="66989"/>
                  </a:lnTo>
                  <a:lnTo>
                    <a:pt x="171102" y="63818"/>
                  </a:lnTo>
                  <a:lnTo>
                    <a:pt x="171102" y="63409"/>
                  </a:lnTo>
                  <a:lnTo>
                    <a:pt x="173557" y="62489"/>
                  </a:lnTo>
                  <a:lnTo>
                    <a:pt x="173659" y="61977"/>
                  </a:lnTo>
                  <a:lnTo>
                    <a:pt x="174580" y="61568"/>
                  </a:lnTo>
                  <a:lnTo>
                    <a:pt x="174989" y="60750"/>
                  </a:lnTo>
                  <a:lnTo>
                    <a:pt x="175807" y="60443"/>
                  </a:lnTo>
                  <a:lnTo>
                    <a:pt x="175705" y="59625"/>
                  </a:lnTo>
                  <a:lnTo>
                    <a:pt x="176114" y="58807"/>
                  </a:lnTo>
                  <a:lnTo>
                    <a:pt x="176216" y="59114"/>
                  </a:lnTo>
                  <a:lnTo>
                    <a:pt x="177341" y="57170"/>
                  </a:lnTo>
                  <a:lnTo>
                    <a:pt x="174273" y="54920"/>
                  </a:lnTo>
                  <a:lnTo>
                    <a:pt x="173864" y="52977"/>
                  </a:lnTo>
                  <a:lnTo>
                    <a:pt x="172330" y="55023"/>
                  </a:lnTo>
                  <a:lnTo>
                    <a:pt x="170080" y="55330"/>
                  </a:lnTo>
                  <a:lnTo>
                    <a:pt x="169875" y="55023"/>
                  </a:lnTo>
                  <a:lnTo>
                    <a:pt x="169568" y="55023"/>
                  </a:lnTo>
                  <a:lnTo>
                    <a:pt x="169670" y="54818"/>
                  </a:lnTo>
                  <a:lnTo>
                    <a:pt x="169466" y="54716"/>
                  </a:lnTo>
                  <a:lnTo>
                    <a:pt x="169670" y="54000"/>
                  </a:lnTo>
                  <a:lnTo>
                    <a:pt x="169466" y="53284"/>
                  </a:lnTo>
                  <a:lnTo>
                    <a:pt x="169057" y="53795"/>
                  </a:lnTo>
                  <a:lnTo>
                    <a:pt x="169057" y="54511"/>
                  </a:lnTo>
                  <a:lnTo>
                    <a:pt x="168239" y="53182"/>
                  </a:lnTo>
                  <a:lnTo>
                    <a:pt x="168341" y="53182"/>
                  </a:lnTo>
                  <a:lnTo>
                    <a:pt x="168239" y="52568"/>
                  </a:lnTo>
                  <a:lnTo>
                    <a:pt x="168341" y="52568"/>
                  </a:lnTo>
                  <a:lnTo>
                    <a:pt x="165886" y="49807"/>
                  </a:lnTo>
                  <a:lnTo>
                    <a:pt x="166193" y="49602"/>
                  </a:lnTo>
                  <a:lnTo>
                    <a:pt x="165989" y="49193"/>
                  </a:lnTo>
                  <a:lnTo>
                    <a:pt x="166398" y="49295"/>
                  </a:lnTo>
                  <a:lnTo>
                    <a:pt x="166807" y="48682"/>
                  </a:lnTo>
                  <a:lnTo>
                    <a:pt x="166807" y="48784"/>
                  </a:lnTo>
                  <a:lnTo>
                    <a:pt x="171409" y="52568"/>
                  </a:lnTo>
                  <a:lnTo>
                    <a:pt x="172943" y="52466"/>
                  </a:lnTo>
                  <a:lnTo>
                    <a:pt x="173557" y="52057"/>
                  </a:lnTo>
                  <a:lnTo>
                    <a:pt x="174273" y="52364"/>
                  </a:lnTo>
                  <a:lnTo>
                    <a:pt x="174580" y="53182"/>
                  </a:lnTo>
                  <a:lnTo>
                    <a:pt x="177545" y="54000"/>
                  </a:lnTo>
                  <a:lnTo>
                    <a:pt x="177648" y="53898"/>
                  </a:lnTo>
                  <a:lnTo>
                    <a:pt x="177750" y="54000"/>
                  </a:lnTo>
                  <a:lnTo>
                    <a:pt x="182761" y="53898"/>
                  </a:lnTo>
                  <a:lnTo>
                    <a:pt x="182557" y="53795"/>
                  </a:lnTo>
                  <a:lnTo>
                    <a:pt x="182557" y="53795"/>
                  </a:lnTo>
                  <a:lnTo>
                    <a:pt x="182864" y="53898"/>
                  </a:lnTo>
                  <a:lnTo>
                    <a:pt x="182966" y="53898"/>
                  </a:lnTo>
                  <a:lnTo>
                    <a:pt x="184091" y="55432"/>
                  </a:lnTo>
                  <a:lnTo>
                    <a:pt x="184500" y="55636"/>
                  </a:lnTo>
                  <a:lnTo>
                    <a:pt x="184500" y="55534"/>
                  </a:lnTo>
                  <a:lnTo>
                    <a:pt x="185114" y="55534"/>
                  </a:lnTo>
                  <a:lnTo>
                    <a:pt x="184909" y="56045"/>
                  </a:lnTo>
                  <a:lnTo>
                    <a:pt x="185727" y="56557"/>
                  </a:lnTo>
                  <a:lnTo>
                    <a:pt x="186750" y="56250"/>
                  </a:lnTo>
                  <a:lnTo>
                    <a:pt x="185727" y="57068"/>
                  </a:lnTo>
                  <a:lnTo>
                    <a:pt x="185420" y="57068"/>
                  </a:lnTo>
                  <a:lnTo>
                    <a:pt x="187568" y="58602"/>
                  </a:lnTo>
                  <a:lnTo>
                    <a:pt x="188386" y="58193"/>
                  </a:lnTo>
                  <a:lnTo>
                    <a:pt x="188284" y="57170"/>
                  </a:lnTo>
                  <a:lnTo>
                    <a:pt x="188898" y="57170"/>
                  </a:lnTo>
                  <a:lnTo>
                    <a:pt x="188693" y="57682"/>
                  </a:lnTo>
                  <a:lnTo>
                    <a:pt x="189205" y="57682"/>
                  </a:lnTo>
                  <a:lnTo>
                    <a:pt x="188795" y="57989"/>
                  </a:lnTo>
                  <a:lnTo>
                    <a:pt x="188898" y="57989"/>
                  </a:lnTo>
                  <a:lnTo>
                    <a:pt x="189307" y="60239"/>
                  </a:lnTo>
                  <a:lnTo>
                    <a:pt x="189205" y="60239"/>
                  </a:lnTo>
                  <a:lnTo>
                    <a:pt x="189205" y="60545"/>
                  </a:lnTo>
                  <a:lnTo>
                    <a:pt x="189307" y="60341"/>
                  </a:lnTo>
                  <a:lnTo>
                    <a:pt x="190636" y="64227"/>
                  </a:lnTo>
                  <a:lnTo>
                    <a:pt x="190534" y="64227"/>
                  </a:lnTo>
                  <a:lnTo>
                    <a:pt x="193160" y="69965"/>
                  </a:lnTo>
                  <a:lnTo>
                    <a:pt x="194216" y="71693"/>
                  </a:lnTo>
                  <a:lnTo>
                    <a:pt x="195955" y="70568"/>
                  </a:lnTo>
                  <a:lnTo>
                    <a:pt x="195545" y="70261"/>
                  </a:lnTo>
                  <a:lnTo>
                    <a:pt x="195852" y="69443"/>
                  </a:lnTo>
                  <a:lnTo>
                    <a:pt x="196364" y="69239"/>
                  </a:lnTo>
                  <a:lnTo>
                    <a:pt x="196568" y="66375"/>
                  </a:lnTo>
                  <a:lnTo>
                    <a:pt x="196466" y="66170"/>
                  </a:lnTo>
                  <a:lnTo>
                    <a:pt x="196261" y="63920"/>
                  </a:lnTo>
                  <a:lnTo>
                    <a:pt x="196875" y="63818"/>
                  </a:lnTo>
                  <a:lnTo>
                    <a:pt x="200455" y="59830"/>
                  </a:lnTo>
                  <a:lnTo>
                    <a:pt x="200250" y="59932"/>
                  </a:lnTo>
                  <a:lnTo>
                    <a:pt x="200250" y="59932"/>
                  </a:lnTo>
                  <a:lnTo>
                    <a:pt x="201580" y="58705"/>
                  </a:lnTo>
                  <a:lnTo>
                    <a:pt x="201477" y="58091"/>
                  </a:lnTo>
                  <a:lnTo>
                    <a:pt x="202398" y="57580"/>
                  </a:lnTo>
                  <a:lnTo>
                    <a:pt x="202295" y="57068"/>
                  </a:lnTo>
                  <a:lnTo>
                    <a:pt x="202500" y="57580"/>
                  </a:lnTo>
                  <a:lnTo>
                    <a:pt x="202705" y="57682"/>
                  </a:lnTo>
                  <a:lnTo>
                    <a:pt x="202909" y="57273"/>
                  </a:lnTo>
                  <a:lnTo>
                    <a:pt x="203114" y="57886"/>
                  </a:lnTo>
                  <a:lnTo>
                    <a:pt x="203216" y="57682"/>
                  </a:lnTo>
                  <a:lnTo>
                    <a:pt x="203420" y="57784"/>
                  </a:lnTo>
                  <a:lnTo>
                    <a:pt x="203420" y="57784"/>
                  </a:lnTo>
                  <a:lnTo>
                    <a:pt x="203216" y="57477"/>
                  </a:lnTo>
                  <a:lnTo>
                    <a:pt x="203318" y="57273"/>
                  </a:lnTo>
                  <a:lnTo>
                    <a:pt x="203625" y="57682"/>
                  </a:lnTo>
                  <a:lnTo>
                    <a:pt x="203625" y="57170"/>
                  </a:lnTo>
                  <a:lnTo>
                    <a:pt x="203830" y="57682"/>
                  </a:lnTo>
                  <a:lnTo>
                    <a:pt x="204136" y="56966"/>
                  </a:lnTo>
                  <a:lnTo>
                    <a:pt x="204136" y="57375"/>
                  </a:lnTo>
                  <a:lnTo>
                    <a:pt x="204341" y="57273"/>
                  </a:lnTo>
                  <a:lnTo>
                    <a:pt x="204341" y="57580"/>
                  </a:lnTo>
                  <a:lnTo>
                    <a:pt x="204648" y="57170"/>
                  </a:lnTo>
                  <a:lnTo>
                    <a:pt x="204545" y="56250"/>
                  </a:lnTo>
                  <a:lnTo>
                    <a:pt x="204239" y="55943"/>
                  </a:lnTo>
                  <a:lnTo>
                    <a:pt x="204443" y="55943"/>
                  </a:lnTo>
                  <a:lnTo>
                    <a:pt x="204443" y="55739"/>
                  </a:lnTo>
                  <a:lnTo>
                    <a:pt x="205773" y="57068"/>
                  </a:lnTo>
                  <a:lnTo>
                    <a:pt x="206795" y="59216"/>
                  </a:lnTo>
                  <a:lnTo>
                    <a:pt x="206795" y="58909"/>
                  </a:lnTo>
                  <a:lnTo>
                    <a:pt x="207102" y="59011"/>
                  </a:lnTo>
                  <a:lnTo>
                    <a:pt x="207307" y="59625"/>
                  </a:lnTo>
                  <a:lnTo>
                    <a:pt x="207307" y="59420"/>
                  </a:lnTo>
                  <a:lnTo>
                    <a:pt x="207818" y="59523"/>
                  </a:lnTo>
                  <a:lnTo>
                    <a:pt x="208125" y="60136"/>
                  </a:lnTo>
                  <a:lnTo>
                    <a:pt x="207716" y="60136"/>
                  </a:lnTo>
                  <a:lnTo>
                    <a:pt x="208125" y="60648"/>
                  </a:lnTo>
                  <a:lnTo>
                    <a:pt x="208125" y="60239"/>
                  </a:lnTo>
                  <a:lnTo>
                    <a:pt x="208432" y="60750"/>
                  </a:lnTo>
                  <a:lnTo>
                    <a:pt x="208330" y="60750"/>
                  </a:lnTo>
                  <a:lnTo>
                    <a:pt x="208739" y="63614"/>
                  </a:lnTo>
                  <a:lnTo>
                    <a:pt x="209148" y="63102"/>
                  </a:lnTo>
                  <a:lnTo>
                    <a:pt x="209148" y="63716"/>
                  </a:lnTo>
                  <a:lnTo>
                    <a:pt x="209352" y="63409"/>
                  </a:lnTo>
                  <a:lnTo>
                    <a:pt x="210170" y="63409"/>
                  </a:lnTo>
                  <a:lnTo>
                    <a:pt x="210477" y="63205"/>
                  </a:lnTo>
                  <a:lnTo>
                    <a:pt x="210477" y="62795"/>
                  </a:lnTo>
                  <a:lnTo>
                    <a:pt x="210886" y="62898"/>
                  </a:lnTo>
                  <a:lnTo>
                    <a:pt x="210989" y="62182"/>
                  </a:lnTo>
                  <a:lnTo>
                    <a:pt x="211807" y="63000"/>
                  </a:lnTo>
                  <a:lnTo>
                    <a:pt x="212318" y="64943"/>
                  </a:lnTo>
                  <a:lnTo>
                    <a:pt x="212216" y="64943"/>
                  </a:lnTo>
                  <a:lnTo>
                    <a:pt x="212523" y="65966"/>
                  </a:lnTo>
                  <a:lnTo>
                    <a:pt x="212625" y="65659"/>
                  </a:lnTo>
                  <a:lnTo>
                    <a:pt x="213239" y="69750"/>
                  </a:lnTo>
                  <a:lnTo>
                    <a:pt x="213341" y="69545"/>
                  </a:lnTo>
                  <a:lnTo>
                    <a:pt x="213136" y="71386"/>
                  </a:lnTo>
                  <a:lnTo>
                    <a:pt x="218045" y="78545"/>
                  </a:lnTo>
                  <a:lnTo>
                    <a:pt x="218455" y="78545"/>
                  </a:lnTo>
                  <a:lnTo>
                    <a:pt x="218557" y="78341"/>
                  </a:lnTo>
                  <a:lnTo>
                    <a:pt x="218864" y="78341"/>
                  </a:lnTo>
                  <a:lnTo>
                    <a:pt x="217739" y="74659"/>
                  </a:lnTo>
                  <a:lnTo>
                    <a:pt x="215182" y="72307"/>
                  </a:lnTo>
                  <a:lnTo>
                    <a:pt x="215284" y="72614"/>
                  </a:lnTo>
                  <a:lnTo>
                    <a:pt x="214875" y="72102"/>
                  </a:lnTo>
                  <a:lnTo>
                    <a:pt x="215182" y="72307"/>
                  </a:lnTo>
                  <a:lnTo>
                    <a:pt x="214875" y="71284"/>
                  </a:lnTo>
                  <a:lnTo>
                    <a:pt x="214773" y="71386"/>
                  </a:lnTo>
                  <a:lnTo>
                    <a:pt x="213852" y="69852"/>
                  </a:lnTo>
                  <a:lnTo>
                    <a:pt x="214364" y="66580"/>
                  </a:lnTo>
                  <a:lnTo>
                    <a:pt x="214261" y="66375"/>
                  </a:lnTo>
                  <a:lnTo>
                    <a:pt x="215080" y="66273"/>
                  </a:lnTo>
                  <a:lnTo>
                    <a:pt x="215080" y="66784"/>
                  </a:lnTo>
                  <a:lnTo>
                    <a:pt x="216409" y="67398"/>
                  </a:lnTo>
                  <a:lnTo>
                    <a:pt x="216409" y="67295"/>
                  </a:lnTo>
                  <a:lnTo>
                    <a:pt x="216716" y="67602"/>
                  </a:lnTo>
                  <a:lnTo>
                    <a:pt x="216716" y="67500"/>
                  </a:lnTo>
                  <a:lnTo>
                    <a:pt x="217023" y="68011"/>
                  </a:lnTo>
                  <a:lnTo>
                    <a:pt x="217125" y="67909"/>
                  </a:lnTo>
                  <a:lnTo>
                    <a:pt x="217330" y="68625"/>
                  </a:lnTo>
                  <a:lnTo>
                    <a:pt x="217636" y="68625"/>
                  </a:lnTo>
                  <a:lnTo>
                    <a:pt x="217739" y="69034"/>
                  </a:lnTo>
                  <a:lnTo>
                    <a:pt x="219068" y="69648"/>
                  </a:lnTo>
                  <a:lnTo>
                    <a:pt x="218966" y="71182"/>
                  </a:lnTo>
                  <a:lnTo>
                    <a:pt x="218966" y="71182"/>
                  </a:lnTo>
                  <a:lnTo>
                    <a:pt x="219886" y="70568"/>
                  </a:lnTo>
                  <a:lnTo>
                    <a:pt x="219886" y="69750"/>
                  </a:lnTo>
                  <a:lnTo>
                    <a:pt x="220500" y="70159"/>
                  </a:lnTo>
                  <a:lnTo>
                    <a:pt x="220091" y="69545"/>
                  </a:lnTo>
                  <a:lnTo>
                    <a:pt x="220602" y="69852"/>
                  </a:lnTo>
                  <a:lnTo>
                    <a:pt x="220398" y="69443"/>
                  </a:lnTo>
                  <a:lnTo>
                    <a:pt x="222545" y="68318"/>
                  </a:lnTo>
                  <a:lnTo>
                    <a:pt x="222737" y="67743"/>
                  </a:lnTo>
                  <a:lnTo>
                    <a:pt x="222648" y="67295"/>
                  </a:lnTo>
                  <a:lnTo>
                    <a:pt x="222750" y="67295"/>
                  </a:lnTo>
                  <a:lnTo>
                    <a:pt x="222750" y="66886"/>
                  </a:lnTo>
                  <a:lnTo>
                    <a:pt x="222852" y="67091"/>
                  </a:lnTo>
                  <a:lnTo>
                    <a:pt x="222545" y="65864"/>
                  </a:lnTo>
                  <a:lnTo>
                    <a:pt x="219375" y="61773"/>
                  </a:lnTo>
                  <a:lnTo>
                    <a:pt x="219477" y="61773"/>
                  </a:lnTo>
                  <a:lnTo>
                    <a:pt x="218659" y="60239"/>
                  </a:lnTo>
                  <a:lnTo>
                    <a:pt x="219170" y="58398"/>
                  </a:lnTo>
                  <a:lnTo>
                    <a:pt x="219682" y="58500"/>
                  </a:lnTo>
                  <a:lnTo>
                    <a:pt x="220602" y="57477"/>
                  </a:lnTo>
                  <a:lnTo>
                    <a:pt x="221216" y="57989"/>
                  </a:lnTo>
                  <a:lnTo>
                    <a:pt x="221625" y="57682"/>
                  </a:lnTo>
                  <a:lnTo>
                    <a:pt x="221830" y="57886"/>
                  </a:lnTo>
                  <a:lnTo>
                    <a:pt x="221830" y="58500"/>
                  </a:lnTo>
                  <a:lnTo>
                    <a:pt x="222239" y="59011"/>
                  </a:lnTo>
                  <a:lnTo>
                    <a:pt x="222136" y="59011"/>
                  </a:lnTo>
                  <a:lnTo>
                    <a:pt x="222545" y="59114"/>
                  </a:lnTo>
                  <a:lnTo>
                    <a:pt x="222239" y="58500"/>
                  </a:lnTo>
                  <a:lnTo>
                    <a:pt x="222443" y="58091"/>
                  </a:lnTo>
                  <a:lnTo>
                    <a:pt x="224080" y="57477"/>
                  </a:lnTo>
                  <a:lnTo>
                    <a:pt x="224591" y="57477"/>
                  </a:lnTo>
                  <a:lnTo>
                    <a:pt x="224693" y="57170"/>
                  </a:lnTo>
                  <a:lnTo>
                    <a:pt x="225102" y="57068"/>
                  </a:lnTo>
                  <a:lnTo>
                    <a:pt x="224795" y="56455"/>
                  </a:lnTo>
                  <a:lnTo>
                    <a:pt x="225000" y="56250"/>
                  </a:lnTo>
                  <a:lnTo>
                    <a:pt x="225716" y="57068"/>
                  </a:lnTo>
                  <a:lnTo>
                    <a:pt x="226023" y="56659"/>
                  </a:lnTo>
                  <a:lnTo>
                    <a:pt x="226125" y="56761"/>
                  </a:lnTo>
                  <a:lnTo>
                    <a:pt x="226534" y="56659"/>
                  </a:lnTo>
                  <a:lnTo>
                    <a:pt x="226739" y="56659"/>
                  </a:lnTo>
                  <a:lnTo>
                    <a:pt x="226739" y="56557"/>
                  </a:lnTo>
                  <a:lnTo>
                    <a:pt x="227352" y="56455"/>
                  </a:lnTo>
                  <a:lnTo>
                    <a:pt x="227761" y="55739"/>
                  </a:lnTo>
                  <a:lnTo>
                    <a:pt x="228170" y="55739"/>
                  </a:lnTo>
                  <a:lnTo>
                    <a:pt x="228375" y="55534"/>
                  </a:lnTo>
                  <a:lnTo>
                    <a:pt x="228477" y="54920"/>
                  </a:lnTo>
                  <a:lnTo>
                    <a:pt x="229807" y="54000"/>
                  </a:lnTo>
                  <a:lnTo>
                    <a:pt x="229705" y="53386"/>
                  </a:lnTo>
                  <a:lnTo>
                    <a:pt x="229193" y="53182"/>
                  </a:lnTo>
                  <a:lnTo>
                    <a:pt x="229807" y="52977"/>
                  </a:lnTo>
                  <a:lnTo>
                    <a:pt x="229398" y="52466"/>
                  </a:lnTo>
                  <a:lnTo>
                    <a:pt x="229602" y="52466"/>
                  </a:lnTo>
                  <a:lnTo>
                    <a:pt x="229807" y="52670"/>
                  </a:lnTo>
                  <a:lnTo>
                    <a:pt x="230318" y="50932"/>
                  </a:lnTo>
                  <a:lnTo>
                    <a:pt x="230727" y="50932"/>
                  </a:lnTo>
                  <a:lnTo>
                    <a:pt x="230523" y="50318"/>
                  </a:lnTo>
                  <a:lnTo>
                    <a:pt x="230625" y="50318"/>
                  </a:lnTo>
                  <a:lnTo>
                    <a:pt x="230318" y="50114"/>
                  </a:lnTo>
                  <a:lnTo>
                    <a:pt x="230727" y="50114"/>
                  </a:lnTo>
                  <a:lnTo>
                    <a:pt x="230625" y="49602"/>
                  </a:lnTo>
                  <a:lnTo>
                    <a:pt x="230318" y="49705"/>
                  </a:lnTo>
                  <a:lnTo>
                    <a:pt x="230625" y="49295"/>
                  </a:lnTo>
                  <a:lnTo>
                    <a:pt x="229807" y="48886"/>
                  </a:lnTo>
                  <a:lnTo>
                    <a:pt x="229295" y="49091"/>
                  </a:lnTo>
                  <a:lnTo>
                    <a:pt x="228886" y="48989"/>
                  </a:lnTo>
                  <a:lnTo>
                    <a:pt x="230011" y="48273"/>
                  </a:lnTo>
                  <a:lnTo>
                    <a:pt x="229909" y="47966"/>
                  </a:lnTo>
                  <a:lnTo>
                    <a:pt x="228682" y="47148"/>
                  </a:lnTo>
                  <a:lnTo>
                    <a:pt x="228170" y="47250"/>
                  </a:lnTo>
                  <a:lnTo>
                    <a:pt x="228477" y="47045"/>
                  </a:lnTo>
                  <a:lnTo>
                    <a:pt x="229807" y="47455"/>
                  </a:lnTo>
                  <a:lnTo>
                    <a:pt x="226227" y="44080"/>
                  </a:lnTo>
                  <a:lnTo>
                    <a:pt x="226739" y="43057"/>
                  </a:lnTo>
                  <a:lnTo>
                    <a:pt x="226534" y="42750"/>
                  </a:lnTo>
                  <a:lnTo>
                    <a:pt x="226534" y="42750"/>
                  </a:lnTo>
                  <a:lnTo>
                    <a:pt x="226739" y="42955"/>
                  </a:lnTo>
                  <a:lnTo>
                    <a:pt x="227045" y="42545"/>
                  </a:lnTo>
                  <a:lnTo>
                    <a:pt x="226943" y="42341"/>
                  </a:lnTo>
                  <a:lnTo>
                    <a:pt x="228170" y="41932"/>
                  </a:lnTo>
                  <a:lnTo>
                    <a:pt x="228170" y="41523"/>
                  </a:lnTo>
                  <a:lnTo>
                    <a:pt x="225920" y="41216"/>
                  </a:lnTo>
                  <a:lnTo>
                    <a:pt x="225511" y="41830"/>
                  </a:lnTo>
                  <a:lnTo>
                    <a:pt x="225000" y="41625"/>
                  </a:lnTo>
                  <a:lnTo>
                    <a:pt x="224898" y="41216"/>
                  </a:lnTo>
                  <a:lnTo>
                    <a:pt x="223159" y="39989"/>
                  </a:lnTo>
                  <a:lnTo>
                    <a:pt x="224182" y="39580"/>
                  </a:lnTo>
                  <a:lnTo>
                    <a:pt x="224284" y="38966"/>
                  </a:lnTo>
                  <a:lnTo>
                    <a:pt x="224898" y="38659"/>
                  </a:lnTo>
                  <a:lnTo>
                    <a:pt x="225000" y="38250"/>
                  </a:lnTo>
                  <a:lnTo>
                    <a:pt x="225614" y="37943"/>
                  </a:lnTo>
                  <a:lnTo>
                    <a:pt x="226227" y="38557"/>
                  </a:lnTo>
                  <a:lnTo>
                    <a:pt x="226023" y="39477"/>
                  </a:lnTo>
                  <a:lnTo>
                    <a:pt x="226432" y="39477"/>
                  </a:lnTo>
                  <a:lnTo>
                    <a:pt x="226432" y="39784"/>
                  </a:lnTo>
                  <a:lnTo>
                    <a:pt x="226125" y="39989"/>
                  </a:lnTo>
                  <a:lnTo>
                    <a:pt x="226534" y="39989"/>
                  </a:lnTo>
                  <a:lnTo>
                    <a:pt x="226636" y="39886"/>
                  </a:lnTo>
                  <a:lnTo>
                    <a:pt x="228273" y="38864"/>
                  </a:lnTo>
                  <a:lnTo>
                    <a:pt x="228682" y="39273"/>
                  </a:lnTo>
                  <a:lnTo>
                    <a:pt x="228784" y="39068"/>
                  </a:lnTo>
                  <a:lnTo>
                    <a:pt x="229500" y="39580"/>
                  </a:lnTo>
                  <a:lnTo>
                    <a:pt x="229602" y="40091"/>
                  </a:lnTo>
                  <a:lnTo>
                    <a:pt x="229909" y="40193"/>
                  </a:lnTo>
                  <a:lnTo>
                    <a:pt x="229500" y="40807"/>
                  </a:lnTo>
                  <a:lnTo>
                    <a:pt x="230011" y="40807"/>
                  </a:lnTo>
                  <a:lnTo>
                    <a:pt x="229807" y="41011"/>
                  </a:lnTo>
                  <a:lnTo>
                    <a:pt x="230114" y="41114"/>
                  </a:lnTo>
                  <a:lnTo>
                    <a:pt x="230216" y="41216"/>
                  </a:lnTo>
                  <a:lnTo>
                    <a:pt x="230420" y="41114"/>
                  </a:lnTo>
                  <a:lnTo>
                    <a:pt x="230523" y="40909"/>
                  </a:lnTo>
                  <a:lnTo>
                    <a:pt x="231955" y="42136"/>
                  </a:lnTo>
                  <a:lnTo>
                    <a:pt x="231341" y="42136"/>
                  </a:lnTo>
                  <a:lnTo>
                    <a:pt x="232670" y="44182"/>
                  </a:lnTo>
                  <a:lnTo>
                    <a:pt x="232568" y="44284"/>
                  </a:lnTo>
                  <a:lnTo>
                    <a:pt x="232670" y="44386"/>
                  </a:lnTo>
                  <a:lnTo>
                    <a:pt x="232466" y="44386"/>
                  </a:lnTo>
                  <a:lnTo>
                    <a:pt x="232875" y="44795"/>
                  </a:lnTo>
                  <a:lnTo>
                    <a:pt x="233080" y="44591"/>
                  </a:lnTo>
                  <a:lnTo>
                    <a:pt x="233182" y="44284"/>
                  </a:lnTo>
                  <a:lnTo>
                    <a:pt x="233489" y="44489"/>
                  </a:lnTo>
                  <a:lnTo>
                    <a:pt x="233386" y="44284"/>
                  </a:lnTo>
                  <a:lnTo>
                    <a:pt x="233591" y="44284"/>
                  </a:lnTo>
                  <a:lnTo>
                    <a:pt x="233693" y="44080"/>
                  </a:lnTo>
                  <a:lnTo>
                    <a:pt x="234205" y="44182"/>
                  </a:lnTo>
                  <a:lnTo>
                    <a:pt x="234614" y="43875"/>
                  </a:lnTo>
                  <a:lnTo>
                    <a:pt x="234614" y="42955"/>
                  </a:lnTo>
                  <a:lnTo>
                    <a:pt x="231034" y="39170"/>
                  </a:lnTo>
                  <a:lnTo>
                    <a:pt x="232261" y="38045"/>
                  </a:lnTo>
                  <a:lnTo>
                    <a:pt x="232057" y="36205"/>
                  </a:lnTo>
                  <a:lnTo>
                    <a:pt x="232057" y="36205"/>
                  </a:lnTo>
                  <a:lnTo>
                    <a:pt x="232364" y="36307"/>
                  </a:lnTo>
                  <a:lnTo>
                    <a:pt x="232670" y="35591"/>
                  </a:lnTo>
                  <a:lnTo>
                    <a:pt x="232977" y="35591"/>
                  </a:lnTo>
                  <a:lnTo>
                    <a:pt x="234102" y="36102"/>
                  </a:lnTo>
                  <a:lnTo>
                    <a:pt x="235739" y="30273"/>
                  </a:lnTo>
                  <a:lnTo>
                    <a:pt x="232670" y="25773"/>
                  </a:lnTo>
                  <a:lnTo>
                    <a:pt x="232670" y="25466"/>
                  </a:lnTo>
                  <a:lnTo>
                    <a:pt x="229909" y="24545"/>
                  </a:lnTo>
                  <a:lnTo>
                    <a:pt x="230420" y="25159"/>
                  </a:lnTo>
                  <a:lnTo>
                    <a:pt x="230318" y="25364"/>
                  </a:lnTo>
                  <a:lnTo>
                    <a:pt x="230114" y="24955"/>
                  </a:lnTo>
                  <a:lnTo>
                    <a:pt x="230114" y="25159"/>
                  </a:lnTo>
                  <a:lnTo>
                    <a:pt x="229500" y="25261"/>
                  </a:lnTo>
                  <a:lnTo>
                    <a:pt x="229602" y="24955"/>
                  </a:lnTo>
                  <a:lnTo>
                    <a:pt x="228886" y="24648"/>
                  </a:lnTo>
                  <a:lnTo>
                    <a:pt x="229193" y="25057"/>
                  </a:lnTo>
                  <a:lnTo>
                    <a:pt x="226841" y="23830"/>
                  </a:lnTo>
                  <a:lnTo>
                    <a:pt x="228068" y="21068"/>
                  </a:lnTo>
                  <a:lnTo>
                    <a:pt x="227864" y="20761"/>
                  </a:lnTo>
                  <a:lnTo>
                    <a:pt x="228170" y="20455"/>
                  </a:lnTo>
                  <a:lnTo>
                    <a:pt x="228170" y="20045"/>
                  </a:lnTo>
                  <a:lnTo>
                    <a:pt x="231034" y="19841"/>
                  </a:lnTo>
                  <a:lnTo>
                    <a:pt x="231034" y="19636"/>
                  </a:lnTo>
                  <a:lnTo>
                    <a:pt x="232875" y="19841"/>
                  </a:lnTo>
                  <a:lnTo>
                    <a:pt x="232568" y="19534"/>
                  </a:lnTo>
                  <a:lnTo>
                    <a:pt x="232875" y="19636"/>
                  </a:lnTo>
                  <a:lnTo>
                    <a:pt x="232670" y="19432"/>
                  </a:lnTo>
                  <a:lnTo>
                    <a:pt x="233898" y="19534"/>
                  </a:lnTo>
                  <a:lnTo>
                    <a:pt x="233795" y="19636"/>
                  </a:lnTo>
                  <a:lnTo>
                    <a:pt x="235432" y="19841"/>
                  </a:lnTo>
                  <a:lnTo>
                    <a:pt x="234716" y="19943"/>
                  </a:lnTo>
                  <a:lnTo>
                    <a:pt x="236250" y="19943"/>
                  </a:lnTo>
                  <a:lnTo>
                    <a:pt x="236250" y="19841"/>
                  </a:lnTo>
                  <a:lnTo>
                    <a:pt x="236966" y="19943"/>
                  </a:lnTo>
                  <a:lnTo>
                    <a:pt x="237068" y="19841"/>
                  </a:lnTo>
                  <a:lnTo>
                    <a:pt x="237580" y="19841"/>
                  </a:lnTo>
                  <a:lnTo>
                    <a:pt x="236557" y="19636"/>
                  </a:lnTo>
                  <a:lnTo>
                    <a:pt x="236148" y="18818"/>
                  </a:lnTo>
                  <a:lnTo>
                    <a:pt x="236352" y="17489"/>
                  </a:lnTo>
                  <a:lnTo>
                    <a:pt x="238602" y="17693"/>
                  </a:lnTo>
                  <a:lnTo>
                    <a:pt x="239011" y="18205"/>
                  </a:lnTo>
                  <a:lnTo>
                    <a:pt x="239216" y="18102"/>
                  </a:lnTo>
                  <a:lnTo>
                    <a:pt x="239625" y="18511"/>
                  </a:lnTo>
                  <a:lnTo>
                    <a:pt x="239932" y="18409"/>
                  </a:lnTo>
                  <a:lnTo>
                    <a:pt x="240341" y="17591"/>
                  </a:lnTo>
                  <a:lnTo>
                    <a:pt x="240239" y="17489"/>
                  </a:lnTo>
                  <a:lnTo>
                    <a:pt x="240648" y="17693"/>
                  </a:lnTo>
                  <a:lnTo>
                    <a:pt x="239727" y="16773"/>
                  </a:lnTo>
                  <a:lnTo>
                    <a:pt x="241364" y="16875"/>
                  </a:lnTo>
                  <a:lnTo>
                    <a:pt x="240648" y="16875"/>
                  </a:lnTo>
                  <a:lnTo>
                    <a:pt x="241875" y="18307"/>
                  </a:lnTo>
                  <a:lnTo>
                    <a:pt x="241261" y="18614"/>
                  </a:lnTo>
                  <a:lnTo>
                    <a:pt x="241261" y="19432"/>
                  </a:lnTo>
                  <a:lnTo>
                    <a:pt x="241159" y="19534"/>
                  </a:lnTo>
                  <a:lnTo>
                    <a:pt x="241057" y="20966"/>
                  </a:lnTo>
                  <a:lnTo>
                    <a:pt x="240648" y="20966"/>
                  </a:lnTo>
                  <a:lnTo>
                    <a:pt x="240750" y="21170"/>
                  </a:lnTo>
                  <a:lnTo>
                    <a:pt x="240443" y="21273"/>
                  </a:lnTo>
                  <a:lnTo>
                    <a:pt x="240852" y="21784"/>
                  </a:lnTo>
                  <a:lnTo>
                    <a:pt x="240852" y="22398"/>
                  </a:lnTo>
                  <a:lnTo>
                    <a:pt x="246784" y="27716"/>
                  </a:lnTo>
                  <a:lnTo>
                    <a:pt x="247091" y="26898"/>
                  </a:lnTo>
                  <a:lnTo>
                    <a:pt x="246273" y="25773"/>
                  </a:lnTo>
                  <a:lnTo>
                    <a:pt x="246273" y="25773"/>
                  </a:lnTo>
                  <a:lnTo>
                    <a:pt x="246580" y="25977"/>
                  </a:lnTo>
                  <a:lnTo>
                    <a:pt x="247398" y="25773"/>
                  </a:lnTo>
                  <a:lnTo>
                    <a:pt x="246477" y="24852"/>
                  </a:lnTo>
                  <a:lnTo>
                    <a:pt x="246580" y="24341"/>
                  </a:lnTo>
                  <a:lnTo>
                    <a:pt x="247193" y="24341"/>
                  </a:lnTo>
                  <a:lnTo>
                    <a:pt x="246068" y="22705"/>
                  </a:lnTo>
                  <a:lnTo>
                    <a:pt x="246170" y="22398"/>
                  </a:lnTo>
                  <a:lnTo>
                    <a:pt x="246375" y="22807"/>
                  </a:lnTo>
                  <a:lnTo>
                    <a:pt x="246784" y="22705"/>
                  </a:lnTo>
                  <a:lnTo>
                    <a:pt x="245045" y="21170"/>
                  </a:lnTo>
                  <a:lnTo>
                    <a:pt x="244330" y="21068"/>
                  </a:lnTo>
                  <a:lnTo>
                    <a:pt x="244432" y="21273"/>
                  </a:lnTo>
                  <a:lnTo>
                    <a:pt x="243614" y="20761"/>
                  </a:lnTo>
                  <a:lnTo>
                    <a:pt x="243307" y="19943"/>
                  </a:lnTo>
                  <a:lnTo>
                    <a:pt x="243409" y="19943"/>
                  </a:lnTo>
                  <a:lnTo>
                    <a:pt x="242898" y="19227"/>
                  </a:lnTo>
                  <a:lnTo>
                    <a:pt x="244023" y="19227"/>
                  </a:lnTo>
                  <a:lnTo>
                    <a:pt x="243818" y="19023"/>
                  </a:lnTo>
                  <a:lnTo>
                    <a:pt x="244330" y="18716"/>
                  </a:lnTo>
                  <a:lnTo>
                    <a:pt x="244943" y="19227"/>
                  </a:lnTo>
                  <a:lnTo>
                    <a:pt x="244943" y="18920"/>
                  </a:lnTo>
                  <a:lnTo>
                    <a:pt x="245250" y="18716"/>
                  </a:lnTo>
                  <a:lnTo>
                    <a:pt x="247807" y="19125"/>
                  </a:lnTo>
                  <a:lnTo>
                    <a:pt x="247398" y="18716"/>
                  </a:lnTo>
                  <a:lnTo>
                    <a:pt x="247909" y="18102"/>
                  </a:lnTo>
                  <a:lnTo>
                    <a:pt x="247807" y="18000"/>
                  </a:lnTo>
                  <a:lnTo>
                    <a:pt x="247909" y="17898"/>
                  </a:lnTo>
                  <a:lnTo>
                    <a:pt x="248011" y="17898"/>
                  </a:lnTo>
                  <a:lnTo>
                    <a:pt x="247807" y="17693"/>
                  </a:lnTo>
                  <a:lnTo>
                    <a:pt x="248011" y="17795"/>
                  </a:lnTo>
                  <a:lnTo>
                    <a:pt x="248011" y="17489"/>
                  </a:lnTo>
                  <a:lnTo>
                    <a:pt x="249545" y="16773"/>
                  </a:lnTo>
                  <a:lnTo>
                    <a:pt x="249136" y="16568"/>
                  </a:lnTo>
                  <a:lnTo>
                    <a:pt x="251182" y="16977"/>
                  </a:lnTo>
                  <a:lnTo>
                    <a:pt x="251080" y="16670"/>
                  </a:lnTo>
                  <a:lnTo>
                    <a:pt x="249443" y="15852"/>
                  </a:lnTo>
                  <a:lnTo>
                    <a:pt x="249443" y="15852"/>
                  </a:lnTo>
                  <a:lnTo>
                    <a:pt x="249545" y="15955"/>
                  </a:lnTo>
                  <a:lnTo>
                    <a:pt x="249545" y="15955"/>
                  </a:lnTo>
                  <a:lnTo>
                    <a:pt x="249136" y="15750"/>
                  </a:lnTo>
                  <a:lnTo>
                    <a:pt x="249239" y="15750"/>
                  </a:lnTo>
                  <a:lnTo>
                    <a:pt x="248011" y="15034"/>
                  </a:lnTo>
                  <a:lnTo>
                    <a:pt x="248114" y="15239"/>
                  </a:lnTo>
                  <a:lnTo>
                    <a:pt x="245045" y="14830"/>
                  </a:lnTo>
                  <a:lnTo>
                    <a:pt x="246682" y="14625"/>
                  </a:lnTo>
                  <a:lnTo>
                    <a:pt x="245761" y="14420"/>
                  </a:lnTo>
                  <a:lnTo>
                    <a:pt x="248318" y="14420"/>
                  </a:lnTo>
                  <a:lnTo>
                    <a:pt x="237375" y="10125"/>
                  </a:lnTo>
                  <a:lnTo>
                    <a:pt x="237477" y="10227"/>
                  </a:lnTo>
                  <a:lnTo>
                    <a:pt x="235330" y="10023"/>
                  </a:lnTo>
                  <a:lnTo>
                    <a:pt x="236864" y="11148"/>
                  </a:lnTo>
                  <a:lnTo>
                    <a:pt x="236864" y="11148"/>
                  </a:lnTo>
                  <a:lnTo>
                    <a:pt x="234000" y="10330"/>
                  </a:lnTo>
                  <a:lnTo>
                    <a:pt x="233795" y="10432"/>
                  </a:lnTo>
                  <a:lnTo>
                    <a:pt x="230523" y="10432"/>
                  </a:lnTo>
                  <a:lnTo>
                    <a:pt x="231136" y="11352"/>
                  </a:lnTo>
                  <a:lnTo>
                    <a:pt x="231136" y="11352"/>
                  </a:lnTo>
                  <a:lnTo>
                    <a:pt x="222034" y="9205"/>
                  </a:lnTo>
                  <a:lnTo>
                    <a:pt x="222239" y="9205"/>
                  </a:lnTo>
                  <a:lnTo>
                    <a:pt x="219375" y="8591"/>
                  </a:lnTo>
                  <a:lnTo>
                    <a:pt x="219886" y="8489"/>
                  </a:lnTo>
                  <a:lnTo>
                    <a:pt x="217636" y="8080"/>
                  </a:lnTo>
                  <a:lnTo>
                    <a:pt x="217330" y="8591"/>
                  </a:lnTo>
                  <a:lnTo>
                    <a:pt x="216614" y="8489"/>
                  </a:lnTo>
                  <a:lnTo>
                    <a:pt x="217023" y="8489"/>
                  </a:lnTo>
                  <a:lnTo>
                    <a:pt x="216716" y="8182"/>
                  </a:lnTo>
                  <a:lnTo>
                    <a:pt x="215693" y="8182"/>
                  </a:lnTo>
                  <a:lnTo>
                    <a:pt x="216920" y="8080"/>
                  </a:lnTo>
                  <a:lnTo>
                    <a:pt x="212727" y="7670"/>
                  </a:lnTo>
                  <a:lnTo>
                    <a:pt x="213341" y="7875"/>
                  </a:lnTo>
                  <a:lnTo>
                    <a:pt x="212420" y="8080"/>
                  </a:lnTo>
                  <a:lnTo>
                    <a:pt x="213239" y="8182"/>
                  </a:lnTo>
                  <a:lnTo>
                    <a:pt x="213034" y="8284"/>
                  </a:lnTo>
                  <a:lnTo>
                    <a:pt x="212932" y="8386"/>
                  </a:lnTo>
                  <a:lnTo>
                    <a:pt x="213852" y="8795"/>
                  </a:lnTo>
                  <a:lnTo>
                    <a:pt x="212830" y="8795"/>
                  </a:lnTo>
                  <a:lnTo>
                    <a:pt x="213034" y="9000"/>
                  </a:lnTo>
                  <a:lnTo>
                    <a:pt x="212830" y="9000"/>
                  </a:lnTo>
                  <a:lnTo>
                    <a:pt x="213034" y="9102"/>
                  </a:lnTo>
                  <a:lnTo>
                    <a:pt x="210886" y="8693"/>
                  </a:lnTo>
                  <a:lnTo>
                    <a:pt x="210580" y="8898"/>
                  </a:lnTo>
                  <a:lnTo>
                    <a:pt x="208739" y="8591"/>
                  </a:lnTo>
                  <a:lnTo>
                    <a:pt x="209045" y="9000"/>
                  </a:lnTo>
                  <a:lnTo>
                    <a:pt x="209045" y="9409"/>
                  </a:lnTo>
                  <a:lnTo>
                    <a:pt x="208534" y="9307"/>
                  </a:lnTo>
                  <a:lnTo>
                    <a:pt x="206591" y="8693"/>
                  </a:lnTo>
                  <a:lnTo>
                    <a:pt x="206898" y="8591"/>
                  </a:lnTo>
                  <a:lnTo>
                    <a:pt x="205057" y="8080"/>
                  </a:lnTo>
                  <a:lnTo>
                    <a:pt x="206386" y="8284"/>
                  </a:lnTo>
                  <a:lnTo>
                    <a:pt x="205364" y="7977"/>
                  </a:lnTo>
                  <a:lnTo>
                    <a:pt x="205773" y="7773"/>
                  </a:lnTo>
                  <a:lnTo>
                    <a:pt x="201068" y="7057"/>
                  </a:lnTo>
                  <a:lnTo>
                    <a:pt x="201682" y="7364"/>
                  </a:lnTo>
                  <a:lnTo>
                    <a:pt x="201170" y="7568"/>
                  </a:lnTo>
                  <a:lnTo>
                    <a:pt x="201477" y="7670"/>
                  </a:lnTo>
                  <a:lnTo>
                    <a:pt x="198205" y="7159"/>
                  </a:lnTo>
                  <a:lnTo>
                    <a:pt x="195034" y="7159"/>
                  </a:lnTo>
                  <a:lnTo>
                    <a:pt x="195443" y="7261"/>
                  </a:lnTo>
                  <a:lnTo>
                    <a:pt x="195545" y="7568"/>
                  </a:lnTo>
                  <a:lnTo>
                    <a:pt x="195955" y="7875"/>
                  </a:lnTo>
                  <a:lnTo>
                    <a:pt x="195545" y="7670"/>
                  </a:lnTo>
                  <a:lnTo>
                    <a:pt x="195545" y="7568"/>
                  </a:lnTo>
                  <a:lnTo>
                    <a:pt x="194830" y="7159"/>
                  </a:lnTo>
                  <a:lnTo>
                    <a:pt x="194830" y="6955"/>
                  </a:lnTo>
                  <a:lnTo>
                    <a:pt x="194216" y="6750"/>
                  </a:lnTo>
                  <a:lnTo>
                    <a:pt x="194011" y="6955"/>
                  </a:lnTo>
                  <a:lnTo>
                    <a:pt x="193193" y="6750"/>
                  </a:lnTo>
                  <a:lnTo>
                    <a:pt x="193295" y="6750"/>
                  </a:lnTo>
                  <a:lnTo>
                    <a:pt x="192989" y="6648"/>
                  </a:lnTo>
                  <a:lnTo>
                    <a:pt x="193091" y="6750"/>
                  </a:lnTo>
                  <a:lnTo>
                    <a:pt x="192375" y="6955"/>
                  </a:lnTo>
                  <a:lnTo>
                    <a:pt x="193193" y="6955"/>
                  </a:lnTo>
                  <a:lnTo>
                    <a:pt x="190432" y="7773"/>
                  </a:lnTo>
                  <a:lnTo>
                    <a:pt x="191966" y="6648"/>
                  </a:lnTo>
                  <a:lnTo>
                    <a:pt x="191966" y="6443"/>
                  </a:lnTo>
                  <a:lnTo>
                    <a:pt x="193193" y="5830"/>
                  </a:lnTo>
                  <a:lnTo>
                    <a:pt x="192068" y="5216"/>
                  </a:lnTo>
                  <a:lnTo>
                    <a:pt x="192068" y="5216"/>
                  </a:lnTo>
                  <a:lnTo>
                    <a:pt x="192989" y="5523"/>
                  </a:lnTo>
                  <a:lnTo>
                    <a:pt x="191966" y="4909"/>
                  </a:lnTo>
                  <a:lnTo>
                    <a:pt x="191966" y="5114"/>
                  </a:lnTo>
                  <a:lnTo>
                    <a:pt x="188489" y="4602"/>
                  </a:lnTo>
                  <a:lnTo>
                    <a:pt x="188489" y="4602"/>
                  </a:lnTo>
                  <a:lnTo>
                    <a:pt x="188591" y="4705"/>
                  </a:lnTo>
                  <a:lnTo>
                    <a:pt x="187670" y="4705"/>
                  </a:lnTo>
                  <a:lnTo>
                    <a:pt x="187977" y="4398"/>
                  </a:lnTo>
                  <a:lnTo>
                    <a:pt x="185830" y="4295"/>
                  </a:lnTo>
                  <a:lnTo>
                    <a:pt x="186648" y="4091"/>
                  </a:lnTo>
                  <a:lnTo>
                    <a:pt x="185114" y="3784"/>
                  </a:lnTo>
                  <a:close/>
                  <a:moveTo>
                    <a:pt x="252818" y="91125"/>
                  </a:moveTo>
                  <a:lnTo>
                    <a:pt x="252307" y="92455"/>
                  </a:lnTo>
                  <a:lnTo>
                    <a:pt x="252205" y="92352"/>
                  </a:lnTo>
                  <a:lnTo>
                    <a:pt x="252000" y="92966"/>
                  </a:lnTo>
                  <a:lnTo>
                    <a:pt x="252102" y="93170"/>
                  </a:lnTo>
                  <a:lnTo>
                    <a:pt x="250364" y="97875"/>
                  </a:lnTo>
                  <a:lnTo>
                    <a:pt x="249341" y="98080"/>
                  </a:lnTo>
                  <a:lnTo>
                    <a:pt x="246375" y="95727"/>
                  </a:lnTo>
                  <a:lnTo>
                    <a:pt x="246170" y="95011"/>
                  </a:lnTo>
                  <a:lnTo>
                    <a:pt x="246886" y="93580"/>
                  </a:lnTo>
                  <a:lnTo>
                    <a:pt x="247091" y="93682"/>
                  </a:lnTo>
                  <a:lnTo>
                    <a:pt x="247705" y="92761"/>
                  </a:lnTo>
                  <a:lnTo>
                    <a:pt x="247193" y="92455"/>
                  </a:lnTo>
                  <a:lnTo>
                    <a:pt x="247091" y="92864"/>
                  </a:lnTo>
                  <a:lnTo>
                    <a:pt x="246784" y="92352"/>
                  </a:lnTo>
                  <a:lnTo>
                    <a:pt x="246886" y="92148"/>
                  </a:lnTo>
                  <a:lnTo>
                    <a:pt x="246886" y="92148"/>
                  </a:lnTo>
                  <a:lnTo>
                    <a:pt x="246170" y="92557"/>
                  </a:lnTo>
                  <a:lnTo>
                    <a:pt x="244227" y="91841"/>
                  </a:lnTo>
                  <a:lnTo>
                    <a:pt x="244023" y="91841"/>
                  </a:lnTo>
                  <a:lnTo>
                    <a:pt x="243716" y="91534"/>
                  </a:lnTo>
                  <a:lnTo>
                    <a:pt x="243307" y="91534"/>
                  </a:lnTo>
                  <a:lnTo>
                    <a:pt x="243818" y="91841"/>
                  </a:lnTo>
                  <a:lnTo>
                    <a:pt x="243920" y="92455"/>
                  </a:lnTo>
                  <a:lnTo>
                    <a:pt x="243614" y="92659"/>
                  </a:lnTo>
                  <a:lnTo>
                    <a:pt x="242591" y="92455"/>
                  </a:lnTo>
                  <a:lnTo>
                    <a:pt x="242182" y="92966"/>
                  </a:lnTo>
                  <a:lnTo>
                    <a:pt x="241977" y="92864"/>
                  </a:lnTo>
                  <a:lnTo>
                    <a:pt x="241977" y="93068"/>
                  </a:lnTo>
                  <a:lnTo>
                    <a:pt x="241773" y="93068"/>
                  </a:lnTo>
                  <a:lnTo>
                    <a:pt x="241466" y="93375"/>
                  </a:lnTo>
                  <a:lnTo>
                    <a:pt x="241466" y="93784"/>
                  </a:lnTo>
                  <a:lnTo>
                    <a:pt x="241159" y="93989"/>
                  </a:lnTo>
                  <a:lnTo>
                    <a:pt x="240852" y="95011"/>
                  </a:lnTo>
                  <a:lnTo>
                    <a:pt x="240955" y="95318"/>
                  </a:lnTo>
                  <a:lnTo>
                    <a:pt x="240750" y="95625"/>
                  </a:lnTo>
                  <a:lnTo>
                    <a:pt x="239420" y="95727"/>
                  </a:lnTo>
                  <a:lnTo>
                    <a:pt x="239318" y="95727"/>
                  </a:lnTo>
                  <a:lnTo>
                    <a:pt x="239318" y="95011"/>
                  </a:lnTo>
                  <a:lnTo>
                    <a:pt x="238500" y="94193"/>
                  </a:lnTo>
                  <a:lnTo>
                    <a:pt x="238295" y="94500"/>
                  </a:lnTo>
                  <a:lnTo>
                    <a:pt x="237784" y="94602"/>
                  </a:lnTo>
                  <a:lnTo>
                    <a:pt x="237375" y="95114"/>
                  </a:lnTo>
                  <a:lnTo>
                    <a:pt x="237273" y="95011"/>
                  </a:lnTo>
                  <a:lnTo>
                    <a:pt x="237273" y="94705"/>
                  </a:lnTo>
                  <a:lnTo>
                    <a:pt x="236557" y="95932"/>
                  </a:lnTo>
                  <a:lnTo>
                    <a:pt x="236250" y="95727"/>
                  </a:lnTo>
                  <a:lnTo>
                    <a:pt x="235943" y="96443"/>
                  </a:lnTo>
                  <a:lnTo>
                    <a:pt x="236148" y="96341"/>
                  </a:lnTo>
                  <a:lnTo>
                    <a:pt x="236045" y="96545"/>
                  </a:lnTo>
                  <a:lnTo>
                    <a:pt x="235841" y="96648"/>
                  </a:lnTo>
                  <a:lnTo>
                    <a:pt x="236148" y="96955"/>
                  </a:lnTo>
                  <a:lnTo>
                    <a:pt x="235023" y="97057"/>
                  </a:lnTo>
                  <a:lnTo>
                    <a:pt x="235125" y="97670"/>
                  </a:lnTo>
                  <a:lnTo>
                    <a:pt x="234818" y="98080"/>
                  </a:lnTo>
                  <a:lnTo>
                    <a:pt x="234614" y="97364"/>
                  </a:lnTo>
                  <a:lnTo>
                    <a:pt x="234307" y="97159"/>
                  </a:lnTo>
                  <a:lnTo>
                    <a:pt x="233795" y="97568"/>
                  </a:lnTo>
                  <a:lnTo>
                    <a:pt x="233489" y="98795"/>
                  </a:lnTo>
                  <a:lnTo>
                    <a:pt x="225511" y="103193"/>
                  </a:lnTo>
                  <a:lnTo>
                    <a:pt x="225614" y="102477"/>
                  </a:lnTo>
                  <a:lnTo>
                    <a:pt x="224591" y="105034"/>
                  </a:lnTo>
                  <a:lnTo>
                    <a:pt x="224795" y="106466"/>
                  </a:lnTo>
                  <a:lnTo>
                    <a:pt x="224386" y="106977"/>
                  </a:lnTo>
                  <a:lnTo>
                    <a:pt x="224386" y="107386"/>
                  </a:lnTo>
                  <a:lnTo>
                    <a:pt x="224080" y="106875"/>
                  </a:lnTo>
                  <a:lnTo>
                    <a:pt x="223977" y="106977"/>
                  </a:lnTo>
                  <a:lnTo>
                    <a:pt x="223875" y="106977"/>
                  </a:lnTo>
                  <a:lnTo>
                    <a:pt x="224284" y="113318"/>
                  </a:lnTo>
                  <a:lnTo>
                    <a:pt x="222955" y="115261"/>
                  </a:lnTo>
                  <a:lnTo>
                    <a:pt x="223159" y="115364"/>
                  </a:lnTo>
                  <a:lnTo>
                    <a:pt x="223568" y="115773"/>
                  </a:lnTo>
                  <a:lnTo>
                    <a:pt x="228989" y="114852"/>
                  </a:lnTo>
                  <a:lnTo>
                    <a:pt x="229193" y="114955"/>
                  </a:lnTo>
                  <a:lnTo>
                    <a:pt x="237068" y="112500"/>
                  </a:lnTo>
                  <a:lnTo>
                    <a:pt x="239932" y="113216"/>
                  </a:lnTo>
                  <a:lnTo>
                    <a:pt x="240136" y="113523"/>
                  </a:lnTo>
                  <a:lnTo>
                    <a:pt x="240034" y="113727"/>
                  </a:lnTo>
                  <a:lnTo>
                    <a:pt x="240341" y="115364"/>
                  </a:lnTo>
                  <a:lnTo>
                    <a:pt x="240034" y="115568"/>
                  </a:lnTo>
                  <a:lnTo>
                    <a:pt x="240341" y="115977"/>
                  </a:lnTo>
                  <a:lnTo>
                    <a:pt x="240648" y="115977"/>
                  </a:lnTo>
                  <a:lnTo>
                    <a:pt x="240648" y="115670"/>
                  </a:lnTo>
                  <a:lnTo>
                    <a:pt x="243205" y="113523"/>
                  </a:lnTo>
                  <a:lnTo>
                    <a:pt x="241261" y="116284"/>
                  </a:lnTo>
                  <a:lnTo>
                    <a:pt x="242795" y="115159"/>
                  </a:lnTo>
                  <a:lnTo>
                    <a:pt x="242795" y="115977"/>
                  </a:lnTo>
                  <a:lnTo>
                    <a:pt x="242182" y="116693"/>
                  </a:lnTo>
                  <a:lnTo>
                    <a:pt x="242182" y="116693"/>
                  </a:lnTo>
                  <a:lnTo>
                    <a:pt x="242898" y="116489"/>
                  </a:lnTo>
                  <a:lnTo>
                    <a:pt x="243000" y="116591"/>
                  </a:lnTo>
                  <a:lnTo>
                    <a:pt x="243102" y="116591"/>
                  </a:lnTo>
                  <a:lnTo>
                    <a:pt x="243102" y="116693"/>
                  </a:lnTo>
                  <a:lnTo>
                    <a:pt x="243000" y="116591"/>
                  </a:lnTo>
                  <a:lnTo>
                    <a:pt x="242898" y="116591"/>
                  </a:lnTo>
                  <a:lnTo>
                    <a:pt x="243000" y="119148"/>
                  </a:lnTo>
                  <a:lnTo>
                    <a:pt x="244739" y="119864"/>
                  </a:lnTo>
                  <a:lnTo>
                    <a:pt x="246273" y="119352"/>
                  </a:lnTo>
                  <a:lnTo>
                    <a:pt x="246170" y="119352"/>
                  </a:lnTo>
                  <a:lnTo>
                    <a:pt x="246784" y="119148"/>
                  </a:lnTo>
                  <a:lnTo>
                    <a:pt x="246784" y="119148"/>
                  </a:lnTo>
                  <a:lnTo>
                    <a:pt x="246273" y="119557"/>
                  </a:lnTo>
                  <a:lnTo>
                    <a:pt x="246989" y="119557"/>
                  </a:lnTo>
                  <a:lnTo>
                    <a:pt x="246784" y="119761"/>
                  </a:lnTo>
                  <a:lnTo>
                    <a:pt x="247193" y="120375"/>
                  </a:lnTo>
                  <a:lnTo>
                    <a:pt x="247500" y="120068"/>
                  </a:lnTo>
                  <a:lnTo>
                    <a:pt x="247295" y="120068"/>
                  </a:lnTo>
                  <a:lnTo>
                    <a:pt x="254148" y="115057"/>
                  </a:lnTo>
                  <a:lnTo>
                    <a:pt x="254045" y="114955"/>
                  </a:lnTo>
                  <a:lnTo>
                    <a:pt x="258648" y="109432"/>
                  </a:lnTo>
                  <a:lnTo>
                    <a:pt x="259261" y="106773"/>
                  </a:lnTo>
                  <a:lnTo>
                    <a:pt x="258648" y="104932"/>
                  </a:lnTo>
                  <a:lnTo>
                    <a:pt x="258034" y="104420"/>
                  </a:lnTo>
                  <a:lnTo>
                    <a:pt x="257932" y="103193"/>
                  </a:lnTo>
                  <a:lnTo>
                    <a:pt x="257318" y="103193"/>
                  </a:lnTo>
                  <a:lnTo>
                    <a:pt x="257318" y="103091"/>
                  </a:lnTo>
                  <a:lnTo>
                    <a:pt x="257114" y="103091"/>
                  </a:lnTo>
                  <a:lnTo>
                    <a:pt x="256909" y="101148"/>
                  </a:lnTo>
                  <a:lnTo>
                    <a:pt x="254966" y="99614"/>
                  </a:lnTo>
                  <a:lnTo>
                    <a:pt x="254761" y="95318"/>
                  </a:lnTo>
                  <a:lnTo>
                    <a:pt x="254250" y="94807"/>
                  </a:lnTo>
                  <a:lnTo>
                    <a:pt x="253739" y="94909"/>
                  </a:lnTo>
                  <a:lnTo>
                    <a:pt x="252920" y="91227"/>
                  </a:lnTo>
                  <a:lnTo>
                    <a:pt x="252818" y="91125"/>
                  </a:lnTo>
                  <a:close/>
                  <a:moveTo>
                    <a:pt x="272352" y="115466"/>
                  </a:moveTo>
                  <a:lnTo>
                    <a:pt x="272352" y="116591"/>
                  </a:lnTo>
                  <a:lnTo>
                    <a:pt x="272659" y="116386"/>
                  </a:lnTo>
                  <a:lnTo>
                    <a:pt x="272352" y="116693"/>
                  </a:lnTo>
                  <a:lnTo>
                    <a:pt x="272352" y="117511"/>
                  </a:lnTo>
                  <a:lnTo>
                    <a:pt x="272557" y="117000"/>
                  </a:lnTo>
                  <a:lnTo>
                    <a:pt x="272557" y="117307"/>
                  </a:lnTo>
                  <a:lnTo>
                    <a:pt x="272659" y="117205"/>
                  </a:lnTo>
                  <a:lnTo>
                    <a:pt x="272455" y="117716"/>
                  </a:lnTo>
                  <a:lnTo>
                    <a:pt x="272352" y="117614"/>
                  </a:lnTo>
                  <a:lnTo>
                    <a:pt x="272352" y="118125"/>
                  </a:lnTo>
                  <a:lnTo>
                    <a:pt x="272659" y="118227"/>
                  </a:lnTo>
                  <a:lnTo>
                    <a:pt x="272352" y="118330"/>
                  </a:lnTo>
                  <a:lnTo>
                    <a:pt x="272352" y="118227"/>
                  </a:lnTo>
                  <a:lnTo>
                    <a:pt x="270920" y="120170"/>
                  </a:lnTo>
                  <a:lnTo>
                    <a:pt x="270205" y="120477"/>
                  </a:lnTo>
                  <a:lnTo>
                    <a:pt x="270716" y="121398"/>
                  </a:lnTo>
                  <a:lnTo>
                    <a:pt x="269386" y="122523"/>
                  </a:lnTo>
                  <a:lnTo>
                    <a:pt x="269591" y="122420"/>
                  </a:lnTo>
                  <a:lnTo>
                    <a:pt x="269489" y="122625"/>
                  </a:lnTo>
                  <a:lnTo>
                    <a:pt x="270102" y="122625"/>
                  </a:lnTo>
                  <a:lnTo>
                    <a:pt x="275216" y="118739"/>
                  </a:lnTo>
                  <a:lnTo>
                    <a:pt x="274091" y="119148"/>
                  </a:lnTo>
                  <a:lnTo>
                    <a:pt x="273273" y="118739"/>
                  </a:lnTo>
                  <a:lnTo>
                    <a:pt x="273580" y="117818"/>
                  </a:lnTo>
                  <a:lnTo>
                    <a:pt x="273477" y="117818"/>
                  </a:lnTo>
                  <a:lnTo>
                    <a:pt x="273477" y="117614"/>
                  </a:lnTo>
                  <a:lnTo>
                    <a:pt x="273170" y="118330"/>
                  </a:lnTo>
                  <a:lnTo>
                    <a:pt x="272659" y="117920"/>
                  </a:lnTo>
                  <a:lnTo>
                    <a:pt x="273273" y="116284"/>
                  </a:lnTo>
                  <a:lnTo>
                    <a:pt x="273068" y="116386"/>
                  </a:lnTo>
                  <a:lnTo>
                    <a:pt x="272761" y="115875"/>
                  </a:lnTo>
                  <a:lnTo>
                    <a:pt x="272557" y="115977"/>
                  </a:lnTo>
                  <a:lnTo>
                    <a:pt x="272557" y="115977"/>
                  </a:lnTo>
                  <a:lnTo>
                    <a:pt x="272659" y="115466"/>
                  </a:lnTo>
                  <a:close/>
                  <a:moveTo>
                    <a:pt x="246959" y="123166"/>
                  </a:moveTo>
                  <a:lnTo>
                    <a:pt x="246901" y="123224"/>
                  </a:lnTo>
                  <a:lnTo>
                    <a:pt x="246901" y="123224"/>
                  </a:lnTo>
                  <a:lnTo>
                    <a:pt x="246959" y="123166"/>
                  </a:lnTo>
                  <a:close/>
                  <a:moveTo>
                    <a:pt x="246901" y="123224"/>
                  </a:moveTo>
                  <a:lnTo>
                    <a:pt x="246886" y="123239"/>
                  </a:lnTo>
                  <a:lnTo>
                    <a:pt x="246784" y="123443"/>
                  </a:lnTo>
                  <a:lnTo>
                    <a:pt x="246784" y="123443"/>
                  </a:lnTo>
                  <a:lnTo>
                    <a:pt x="246901" y="123224"/>
                  </a:lnTo>
                  <a:close/>
                  <a:moveTo>
                    <a:pt x="244841" y="121807"/>
                  </a:moveTo>
                  <a:lnTo>
                    <a:pt x="244330" y="123341"/>
                  </a:lnTo>
                  <a:lnTo>
                    <a:pt x="244432" y="123341"/>
                  </a:lnTo>
                  <a:lnTo>
                    <a:pt x="244330" y="123648"/>
                  </a:lnTo>
                  <a:lnTo>
                    <a:pt x="244227" y="123443"/>
                  </a:lnTo>
                  <a:lnTo>
                    <a:pt x="244330" y="124466"/>
                  </a:lnTo>
                  <a:lnTo>
                    <a:pt x="244023" y="124670"/>
                  </a:lnTo>
                  <a:lnTo>
                    <a:pt x="244739" y="124670"/>
                  </a:lnTo>
                  <a:lnTo>
                    <a:pt x="245659" y="123955"/>
                  </a:lnTo>
                  <a:lnTo>
                    <a:pt x="245557" y="124159"/>
                  </a:lnTo>
                  <a:lnTo>
                    <a:pt x="245557" y="124159"/>
                  </a:lnTo>
                  <a:lnTo>
                    <a:pt x="245966" y="124057"/>
                  </a:lnTo>
                  <a:lnTo>
                    <a:pt x="245761" y="124364"/>
                  </a:lnTo>
                  <a:lnTo>
                    <a:pt x="246901" y="123224"/>
                  </a:lnTo>
                  <a:lnTo>
                    <a:pt x="247602" y="121909"/>
                  </a:lnTo>
                  <a:lnTo>
                    <a:pt x="246375" y="122318"/>
                  </a:lnTo>
                  <a:lnTo>
                    <a:pt x="244841" y="121807"/>
                  </a:lnTo>
                  <a:close/>
                  <a:moveTo>
                    <a:pt x="265623" y="124957"/>
                  </a:moveTo>
                  <a:lnTo>
                    <a:pt x="265500" y="124977"/>
                  </a:lnTo>
                  <a:lnTo>
                    <a:pt x="265705" y="124977"/>
                  </a:lnTo>
                  <a:lnTo>
                    <a:pt x="265623" y="124957"/>
                  </a:lnTo>
                  <a:close/>
                  <a:moveTo>
                    <a:pt x="268568" y="121705"/>
                  </a:moveTo>
                  <a:lnTo>
                    <a:pt x="265091" y="124057"/>
                  </a:lnTo>
                  <a:lnTo>
                    <a:pt x="265193" y="123852"/>
                  </a:lnTo>
                  <a:lnTo>
                    <a:pt x="265193" y="123852"/>
                  </a:lnTo>
                  <a:lnTo>
                    <a:pt x="264784" y="124159"/>
                  </a:lnTo>
                  <a:lnTo>
                    <a:pt x="264580" y="124261"/>
                  </a:lnTo>
                  <a:lnTo>
                    <a:pt x="264375" y="124261"/>
                  </a:lnTo>
                  <a:lnTo>
                    <a:pt x="264375" y="124364"/>
                  </a:lnTo>
                  <a:lnTo>
                    <a:pt x="260489" y="126102"/>
                  </a:lnTo>
                  <a:lnTo>
                    <a:pt x="260489" y="126102"/>
                  </a:lnTo>
                  <a:lnTo>
                    <a:pt x="260591" y="126000"/>
                  </a:lnTo>
                  <a:lnTo>
                    <a:pt x="259466" y="126818"/>
                  </a:lnTo>
                  <a:lnTo>
                    <a:pt x="259670" y="126818"/>
                  </a:lnTo>
                  <a:lnTo>
                    <a:pt x="259364" y="126920"/>
                  </a:lnTo>
                  <a:lnTo>
                    <a:pt x="259568" y="126920"/>
                  </a:lnTo>
                  <a:lnTo>
                    <a:pt x="259063" y="127173"/>
                  </a:lnTo>
                  <a:lnTo>
                    <a:pt x="259063" y="127173"/>
                  </a:lnTo>
                  <a:lnTo>
                    <a:pt x="259159" y="127125"/>
                  </a:lnTo>
                  <a:lnTo>
                    <a:pt x="258955" y="127330"/>
                  </a:lnTo>
                  <a:lnTo>
                    <a:pt x="259261" y="127227"/>
                  </a:lnTo>
                  <a:lnTo>
                    <a:pt x="258955" y="127432"/>
                  </a:lnTo>
                  <a:lnTo>
                    <a:pt x="259670" y="127636"/>
                  </a:lnTo>
                  <a:lnTo>
                    <a:pt x="259875" y="127841"/>
                  </a:lnTo>
                  <a:lnTo>
                    <a:pt x="265295" y="124875"/>
                  </a:lnTo>
                  <a:lnTo>
                    <a:pt x="265623" y="124957"/>
                  </a:lnTo>
                  <a:lnTo>
                    <a:pt x="265623" y="124957"/>
                  </a:lnTo>
                  <a:lnTo>
                    <a:pt x="266114" y="124875"/>
                  </a:lnTo>
                  <a:lnTo>
                    <a:pt x="266011" y="124670"/>
                  </a:lnTo>
                  <a:lnTo>
                    <a:pt x="265909" y="124670"/>
                  </a:lnTo>
                  <a:lnTo>
                    <a:pt x="269284" y="122318"/>
                  </a:lnTo>
                  <a:lnTo>
                    <a:pt x="268875" y="122420"/>
                  </a:lnTo>
                  <a:lnTo>
                    <a:pt x="268875" y="122420"/>
                  </a:lnTo>
                  <a:lnTo>
                    <a:pt x="269080" y="122318"/>
                  </a:lnTo>
                  <a:lnTo>
                    <a:pt x="269284" y="122216"/>
                  </a:lnTo>
                  <a:lnTo>
                    <a:pt x="269284" y="122216"/>
                  </a:lnTo>
                  <a:lnTo>
                    <a:pt x="268670" y="122420"/>
                  </a:lnTo>
                  <a:lnTo>
                    <a:pt x="269080" y="122114"/>
                  </a:lnTo>
                  <a:lnTo>
                    <a:pt x="268159" y="122420"/>
                  </a:lnTo>
                  <a:lnTo>
                    <a:pt x="268261" y="122011"/>
                  </a:lnTo>
                  <a:lnTo>
                    <a:pt x="268568" y="121705"/>
                  </a:lnTo>
                  <a:close/>
                  <a:moveTo>
                    <a:pt x="76909" y="132648"/>
                  </a:moveTo>
                  <a:lnTo>
                    <a:pt x="77216" y="132852"/>
                  </a:lnTo>
                  <a:lnTo>
                    <a:pt x="77011" y="132955"/>
                  </a:lnTo>
                  <a:lnTo>
                    <a:pt x="77216" y="133057"/>
                  </a:lnTo>
                  <a:lnTo>
                    <a:pt x="76807" y="133261"/>
                  </a:lnTo>
                  <a:lnTo>
                    <a:pt x="77625" y="133057"/>
                  </a:lnTo>
                  <a:lnTo>
                    <a:pt x="77830" y="132750"/>
                  </a:lnTo>
                  <a:lnTo>
                    <a:pt x="76909" y="132648"/>
                  </a:lnTo>
                  <a:close/>
                  <a:moveTo>
                    <a:pt x="78136" y="132545"/>
                  </a:moveTo>
                  <a:lnTo>
                    <a:pt x="78136" y="133261"/>
                  </a:lnTo>
                  <a:lnTo>
                    <a:pt x="78648" y="133364"/>
                  </a:lnTo>
                  <a:lnTo>
                    <a:pt x="78545" y="133159"/>
                  </a:lnTo>
                  <a:lnTo>
                    <a:pt x="78852" y="133057"/>
                  </a:lnTo>
                  <a:lnTo>
                    <a:pt x="78955" y="132852"/>
                  </a:lnTo>
                  <a:lnTo>
                    <a:pt x="79057" y="132750"/>
                  </a:lnTo>
                  <a:lnTo>
                    <a:pt x="78750" y="132852"/>
                  </a:lnTo>
                  <a:lnTo>
                    <a:pt x="78443" y="132648"/>
                  </a:lnTo>
                  <a:lnTo>
                    <a:pt x="78545" y="132648"/>
                  </a:lnTo>
                  <a:lnTo>
                    <a:pt x="78136" y="132545"/>
                  </a:lnTo>
                  <a:close/>
                  <a:moveTo>
                    <a:pt x="78136" y="133261"/>
                  </a:moveTo>
                  <a:lnTo>
                    <a:pt x="78136" y="133568"/>
                  </a:lnTo>
                  <a:lnTo>
                    <a:pt x="78341" y="133364"/>
                  </a:lnTo>
                  <a:lnTo>
                    <a:pt x="78136" y="133261"/>
                  </a:lnTo>
                  <a:close/>
                  <a:moveTo>
                    <a:pt x="68830" y="133875"/>
                  </a:moveTo>
                  <a:lnTo>
                    <a:pt x="67970" y="133970"/>
                  </a:lnTo>
                  <a:lnTo>
                    <a:pt x="67970" y="133970"/>
                  </a:lnTo>
                  <a:lnTo>
                    <a:pt x="68114" y="133875"/>
                  </a:lnTo>
                  <a:close/>
                  <a:moveTo>
                    <a:pt x="63920" y="8386"/>
                  </a:moveTo>
                  <a:lnTo>
                    <a:pt x="62795" y="8795"/>
                  </a:lnTo>
                  <a:lnTo>
                    <a:pt x="63000" y="8795"/>
                  </a:lnTo>
                  <a:lnTo>
                    <a:pt x="62182" y="9000"/>
                  </a:lnTo>
                  <a:lnTo>
                    <a:pt x="61568" y="10330"/>
                  </a:lnTo>
                  <a:lnTo>
                    <a:pt x="62693" y="10534"/>
                  </a:lnTo>
                  <a:lnTo>
                    <a:pt x="62693" y="10636"/>
                  </a:lnTo>
                  <a:lnTo>
                    <a:pt x="62386" y="10739"/>
                  </a:lnTo>
                  <a:lnTo>
                    <a:pt x="62591" y="10636"/>
                  </a:lnTo>
                  <a:lnTo>
                    <a:pt x="61977" y="10841"/>
                  </a:lnTo>
                  <a:lnTo>
                    <a:pt x="62080" y="10841"/>
                  </a:lnTo>
                  <a:lnTo>
                    <a:pt x="61568" y="11148"/>
                  </a:lnTo>
                  <a:lnTo>
                    <a:pt x="62182" y="11250"/>
                  </a:lnTo>
                  <a:lnTo>
                    <a:pt x="60136" y="12068"/>
                  </a:lnTo>
                  <a:lnTo>
                    <a:pt x="59727" y="12784"/>
                  </a:lnTo>
                  <a:lnTo>
                    <a:pt x="59216" y="12784"/>
                  </a:lnTo>
                  <a:lnTo>
                    <a:pt x="59216" y="13091"/>
                  </a:lnTo>
                  <a:lnTo>
                    <a:pt x="59114" y="12682"/>
                  </a:lnTo>
                  <a:lnTo>
                    <a:pt x="59420" y="12682"/>
                  </a:lnTo>
                  <a:lnTo>
                    <a:pt x="59727" y="12477"/>
                  </a:lnTo>
                  <a:lnTo>
                    <a:pt x="59420" y="12477"/>
                  </a:lnTo>
                  <a:lnTo>
                    <a:pt x="60239" y="11557"/>
                  </a:lnTo>
                  <a:lnTo>
                    <a:pt x="59523" y="11761"/>
                  </a:lnTo>
                  <a:lnTo>
                    <a:pt x="59523" y="11761"/>
                  </a:lnTo>
                  <a:lnTo>
                    <a:pt x="59932" y="11557"/>
                  </a:lnTo>
                  <a:lnTo>
                    <a:pt x="59523" y="11557"/>
                  </a:lnTo>
                  <a:lnTo>
                    <a:pt x="59420" y="11352"/>
                  </a:lnTo>
                  <a:lnTo>
                    <a:pt x="58602" y="11455"/>
                  </a:lnTo>
                  <a:lnTo>
                    <a:pt x="58500" y="11864"/>
                  </a:lnTo>
                  <a:lnTo>
                    <a:pt x="59114" y="11966"/>
                  </a:lnTo>
                  <a:lnTo>
                    <a:pt x="58500" y="12068"/>
                  </a:lnTo>
                  <a:lnTo>
                    <a:pt x="58295" y="11761"/>
                  </a:lnTo>
                  <a:lnTo>
                    <a:pt x="58295" y="11966"/>
                  </a:lnTo>
                  <a:lnTo>
                    <a:pt x="54307" y="11557"/>
                  </a:lnTo>
                  <a:lnTo>
                    <a:pt x="53795" y="11045"/>
                  </a:lnTo>
                  <a:lnTo>
                    <a:pt x="51750" y="11557"/>
                  </a:lnTo>
                  <a:lnTo>
                    <a:pt x="54000" y="11250"/>
                  </a:lnTo>
                  <a:lnTo>
                    <a:pt x="54000" y="11250"/>
                  </a:lnTo>
                  <a:lnTo>
                    <a:pt x="52057" y="11966"/>
                  </a:lnTo>
                  <a:lnTo>
                    <a:pt x="51239" y="13193"/>
                  </a:lnTo>
                  <a:lnTo>
                    <a:pt x="50932" y="12068"/>
                  </a:lnTo>
                  <a:lnTo>
                    <a:pt x="50727" y="11966"/>
                  </a:lnTo>
                  <a:lnTo>
                    <a:pt x="50625" y="11864"/>
                  </a:lnTo>
                  <a:lnTo>
                    <a:pt x="46943" y="11864"/>
                  </a:lnTo>
                  <a:lnTo>
                    <a:pt x="48375" y="11455"/>
                  </a:lnTo>
                  <a:lnTo>
                    <a:pt x="42341" y="10636"/>
                  </a:lnTo>
                  <a:lnTo>
                    <a:pt x="42852" y="10330"/>
                  </a:lnTo>
                  <a:lnTo>
                    <a:pt x="43057" y="9920"/>
                  </a:lnTo>
                  <a:lnTo>
                    <a:pt x="42545" y="10023"/>
                  </a:lnTo>
                  <a:lnTo>
                    <a:pt x="42750" y="10125"/>
                  </a:lnTo>
                  <a:lnTo>
                    <a:pt x="41420" y="10636"/>
                  </a:lnTo>
                  <a:lnTo>
                    <a:pt x="41420" y="9920"/>
                  </a:lnTo>
                  <a:lnTo>
                    <a:pt x="40909" y="9716"/>
                  </a:lnTo>
                  <a:lnTo>
                    <a:pt x="40909" y="9716"/>
                  </a:lnTo>
                  <a:lnTo>
                    <a:pt x="41011" y="9818"/>
                  </a:lnTo>
                  <a:lnTo>
                    <a:pt x="41114" y="9818"/>
                  </a:lnTo>
                  <a:lnTo>
                    <a:pt x="39580" y="10330"/>
                  </a:lnTo>
                  <a:lnTo>
                    <a:pt x="39989" y="10125"/>
                  </a:lnTo>
                  <a:lnTo>
                    <a:pt x="37841" y="10739"/>
                  </a:lnTo>
                  <a:lnTo>
                    <a:pt x="38045" y="10534"/>
                  </a:lnTo>
                  <a:lnTo>
                    <a:pt x="37739" y="10636"/>
                  </a:lnTo>
                  <a:lnTo>
                    <a:pt x="37841" y="10636"/>
                  </a:lnTo>
                  <a:lnTo>
                    <a:pt x="36409" y="11045"/>
                  </a:lnTo>
                  <a:lnTo>
                    <a:pt x="36102" y="11045"/>
                  </a:lnTo>
                  <a:lnTo>
                    <a:pt x="35898" y="11148"/>
                  </a:lnTo>
                  <a:lnTo>
                    <a:pt x="35898" y="11045"/>
                  </a:lnTo>
                  <a:lnTo>
                    <a:pt x="36102" y="11045"/>
                  </a:lnTo>
                  <a:lnTo>
                    <a:pt x="39682" y="9920"/>
                  </a:lnTo>
                  <a:lnTo>
                    <a:pt x="37330" y="10330"/>
                  </a:lnTo>
                  <a:lnTo>
                    <a:pt x="37432" y="10330"/>
                  </a:lnTo>
                  <a:lnTo>
                    <a:pt x="35795" y="10739"/>
                  </a:lnTo>
                  <a:lnTo>
                    <a:pt x="36307" y="10534"/>
                  </a:lnTo>
                  <a:lnTo>
                    <a:pt x="34466" y="10841"/>
                  </a:lnTo>
                  <a:lnTo>
                    <a:pt x="34670" y="10943"/>
                  </a:lnTo>
                  <a:lnTo>
                    <a:pt x="34364" y="11045"/>
                  </a:lnTo>
                  <a:lnTo>
                    <a:pt x="34568" y="11148"/>
                  </a:lnTo>
                  <a:lnTo>
                    <a:pt x="25466" y="9716"/>
                  </a:lnTo>
                  <a:lnTo>
                    <a:pt x="25773" y="9614"/>
                  </a:lnTo>
                  <a:lnTo>
                    <a:pt x="25466" y="9614"/>
                  </a:lnTo>
                  <a:lnTo>
                    <a:pt x="25466" y="9511"/>
                  </a:lnTo>
                  <a:lnTo>
                    <a:pt x="25364" y="9511"/>
                  </a:lnTo>
                  <a:lnTo>
                    <a:pt x="25773" y="9409"/>
                  </a:lnTo>
                  <a:lnTo>
                    <a:pt x="24239" y="9307"/>
                  </a:lnTo>
                  <a:lnTo>
                    <a:pt x="24341" y="9205"/>
                  </a:lnTo>
                  <a:lnTo>
                    <a:pt x="23318" y="9409"/>
                  </a:lnTo>
                  <a:lnTo>
                    <a:pt x="23318" y="9307"/>
                  </a:lnTo>
                  <a:lnTo>
                    <a:pt x="24034" y="9102"/>
                  </a:lnTo>
                  <a:lnTo>
                    <a:pt x="23625" y="9000"/>
                  </a:lnTo>
                  <a:lnTo>
                    <a:pt x="23727" y="8898"/>
                  </a:lnTo>
                  <a:lnTo>
                    <a:pt x="23727" y="8898"/>
                  </a:lnTo>
                  <a:lnTo>
                    <a:pt x="21068" y="9409"/>
                  </a:lnTo>
                  <a:lnTo>
                    <a:pt x="21068" y="9409"/>
                  </a:lnTo>
                  <a:lnTo>
                    <a:pt x="21273" y="9307"/>
                  </a:lnTo>
                  <a:lnTo>
                    <a:pt x="20455" y="9511"/>
                  </a:lnTo>
                  <a:lnTo>
                    <a:pt x="20761" y="9614"/>
                  </a:lnTo>
                  <a:lnTo>
                    <a:pt x="20148" y="9818"/>
                  </a:lnTo>
                  <a:lnTo>
                    <a:pt x="20045" y="9818"/>
                  </a:lnTo>
                  <a:lnTo>
                    <a:pt x="20455" y="9614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3295" y="11455"/>
                  </a:lnTo>
                  <a:lnTo>
                    <a:pt x="13398" y="11455"/>
                  </a:lnTo>
                  <a:lnTo>
                    <a:pt x="13193" y="11557"/>
                  </a:lnTo>
                  <a:lnTo>
                    <a:pt x="14011" y="12273"/>
                  </a:lnTo>
                  <a:lnTo>
                    <a:pt x="13909" y="12682"/>
                  </a:lnTo>
                  <a:lnTo>
                    <a:pt x="14625" y="12580"/>
                  </a:lnTo>
                  <a:lnTo>
                    <a:pt x="14625" y="12580"/>
                  </a:lnTo>
                  <a:lnTo>
                    <a:pt x="14523" y="12682"/>
                  </a:lnTo>
                  <a:lnTo>
                    <a:pt x="14932" y="12682"/>
                  </a:lnTo>
                  <a:lnTo>
                    <a:pt x="14523" y="12989"/>
                  </a:lnTo>
                  <a:lnTo>
                    <a:pt x="15341" y="13091"/>
                  </a:lnTo>
                  <a:lnTo>
                    <a:pt x="14727" y="13193"/>
                  </a:lnTo>
                  <a:lnTo>
                    <a:pt x="14523" y="12989"/>
                  </a:lnTo>
                  <a:lnTo>
                    <a:pt x="14420" y="12886"/>
                  </a:lnTo>
                  <a:lnTo>
                    <a:pt x="14420" y="12784"/>
                  </a:lnTo>
                  <a:lnTo>
                    <a:pt x="14114" y="12989"/>
                  </a:lnTo>
                  <a:lnTo>
                    <a:pt x="14114" y="13295"/>
                  </a:lnTo>
                  <a:lnTo>
                    <a:pt x="14523" y="13295"/>
                  </a:lnTo>
                  <a:lnTo>
                    <a:pt x="14420" y="13398"/>
                  </a:lnTo>
                  <a:lnTo>
                    <a:pt x="12375" y="13398"/>
                  </a:lnTo>
                  <a:lnTo>
                    <a:pt x="12886" y="13091"/>
                  </a:lnTo>
                  <a:lnTo>
                    <a:pt x="11250" y="13398"/>
                  </a:lnTo>
                  <a:lnTo>
                    <a:pt x="11352" y="13398"/>
                  </a:lnTo>
                  <a:lnTo>
                    <a:pt x="9205" y="13909"/>
                  </a:lnTo>
                  <a:lnTo>
                    <a:pt x="9818" y="14216"/>
                  </a:lnTo>
                  <a:lnTo>
                    <a:pt x="9102" y="14318"/>
                  </a:lnTo>
                  <a:lnTo>
                    <a:pt x="9205" y="14523"/>
                  </a:lnTo>
                  <a:lnTo>
                    <a:pt x="9102" y="14932"/>
                  </a:lnTo>
                  <a:lnTo>
                    <a:pt x="11045" y="14932"/>
                  </a:lnTo>
                  <a:lnTo>
                    <a:pt x="11045" y="15034"/>
                  </a:lnTo>
                  <a:lnTo>
                    <a:pt x="12580" y="14625"/>
                  </a:lnTo>
                  <a:lnTo>
                    <a:pt x="12784" y="14830"/>
                  </a:lnTo>
                  <a:lnTo>
                    <a:pt x="12068" y="15034"/>
                  </a:lnTo>
                  <a:lnTo>
                    <a:pt x="11659" y="15648"/>
                  </a:lnTo>
                  <a:lnTo>
                    <a:pt x="10534" y="15852"/>
                  </a:lnTo>
                  <a:lnTo>
                    <a:pt x="8795" y="16261"/>
                  </a:lnTo>
                  <a:lnTo>
                    <a:pt x="8489" y="16159"/>
                  </a:lnTo>
                  <a:lnTo>
                    <a:pt x="7745" y="16624"/>
                  </a:lnTo>
                  <a:lnTo>
                    <a:pt x="7745" y="16624"/>
                  </a:lnTo>
                  <a:lnTo>
                    <a:pt x="5727" y="17489"/>
                  </a:lnTo>
                  <a:lnTo>
                    <a:pt x="5830" y="17489"/>
                  </a:lnTo>
                  <a:lnTo>
                    <a:pt x="5420" y="17693"/>
                  </a:lnTo>
                  <a:lnTo>
                    <a:pt x="5625" y="17693"/>
                  </a:lnTo>
                  <a:lnTo>
                    <a:pt x="5318" y="17898"/>
                  </a:lnTo>
                  <a:lnTo>
                    <a:pt x="5420" y="17898"/>
                  </a:lnTo>
                  <a:lnTo>
                    <a:pt x="5318" y="18102"/>
                  </a:lnTo>
                  <a:lnTo>
                    <a:pt x="5318" y="18102"/>
                  </a:lnTo>
                  <a:lnTo>
                    <a:pt x="5727" y="17898"/>
                  </a:lnTo>
                  <a:lnTo>
                    <a:pt x="5625" y="18000"/>
                  </a:lnTo>
                  <a:lnTo>
                    <a:pt x="5727" y="18000"/>
                  </a:lnTo>
                  <a:lnTo>
                    <a:pt x="5625" y="18102"/>
                  </a:lnTo>
                  <a:lnTo>
                    <a:pt x="5830" y="18102"/>
                  </a:lnTo>
                  <a:lnTo>
                    <a:pt x="5420" y="18205"/>
                  </a:lnTo>
                  <a:lnTo>
                    <a:pt x="6545" y="18307"/>
                  </a:lnTo>
                  <a:lnTo>
                    <a:pt x="6239" y="18307"/>
                  </a:lnTo>
                  <a:lnTo>
                    <a:pt x="6443" y="18409"/>
                  </a:lnTo>
                  <a:lnTo>
                    <a:pt x="6034" y="18614"/>
                  </a:lnTo>
                  <a:lnTo>
                    <a:pt x="6034" y="18614"/>
                  </a:lnTo>
                  <a:lnTo>
                    <a:pt x="6136" y="18409"/>
                  </a:lnTo>
                  <a:lnTo>
                    <a:pt x="5625" y="18511"/>
                  </a:lnTo>
                  <a:lnTo>
                    <a:pt x="5625" y="18307"/>
                  </a:lnTo>
                  <a:lnTo>
                    <a:pt x="4807" y="18614"/>
                  </a:lnTo>
                  <a:lnTo>
                    <a:pt x="5011" y="18614"/>
                  </a:lnTo>
                  <a:lnTo>
                    <a:pt x="5011" y="19227"/>
                  </a:lnTo>
                  <a:lnTo>
                    <a:pt x="7466" y="18511"/>
                  </a:lnTo>
                  <a:lnTo>
                    <a:pt x="7466" y="18511"/>
                  </a:lnTo>
                  <a:lnTo>
                    <a:pt x="5727" y="19943"/>
                  </a:lnTo>
                  <a:lnTo>
                    <a:pt x="5932" y="19943"/>
                  </a:lnTo>
                  <a:lnTo>
                    <a:pt x="5011" y="20352"/>
                  </a:lnTo>
                  <a:lnTo>
                    <a:pt x="6750" y="20045"/>
                  </a:lnTo>
                  <a:lnTo>
                    <a:pt x="7159" y="20352"/>
                  </a:lnTo>
                  <a:lnTo>
                    <a:pt x="8386" y="20045"/>
                  </a:lnTo>
                  <a:lnTo>
                    <a:pt x="8386" y="20045"/>
                  </a:lnTo>
                  <a:lnTo>
                    <a:pt x="7875" y="20352"/>
                  </a:lnTo>
                  <a:lnTo>
                    <a:pt x="7875" y="20352"/>
                  </a:lnTo>
                  <a:lnTo>
                    <a:pt x="9511" y="19943"/>
                  </a:lnTo>
                  <a:lnTo>
                    <a:pt x="8080" y="20761"/>
                  </a:lnTo>
                  <a:lnTo>
                    <a:pt x="8182" y="20864"/>
                  </a:lnTo>
                  <a:lnTo>
                    <a:pt x="5523" y="22193"/>
                  </a:lnTo>
                  <a:lnTo>
                    <a:pt x="5523" y="22091"/>
                  </a:lnTo>
                  <a:lnTo>
                    <a:pt x="3375" y="22909"/>
                  </a:lnTo>
                  <a:lnTo>
                    <a:pt x="3375" y="23114"/>
                  </a:lnTo>
                  <a:lnTo>
                    <a:pt x="3170" y="23011"/>
                  </a:lnTo>
                  <a:lnTo>
                    <a:pt x="2966" y="23114"/>
                  </a:lnTo>
                  <a:lnTo>
                    <a:pt x="2966" y="23114"/>
                  </a:lnTo>
                  <a:lnTo>
                    <a:pt x="3170" y="22909"/>
                  </a:lnTo>
                  <a:lnTo>
                    <a:pt x="2864" y="23011"/>
                  </a:lnTo>
                  <a:lnTo>
                    <a:pt x="2864" y="23011"/>
                  </a:lnTo>
                  <a:lnTo>
                    <a:pt x="2966" y="22909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023" y="23830"/>
                  </a:lnTo>
                  <a:lnTo>
                    <a:pt x="2276" y="23472"/>
                  </a:lnTo>
                  <a:lnTo>
                    <a:pt x="2276" y="23472"/>
                  </a:lnTo>
                  <a:lnTo>
                    <a:pt x="3886" y="23114"/>
                  </a:lnTo>
                  <a:lnTo>
                    <a:pt x="3682" y="23318"/>
                  </a:lnTo>
                  <a:lnTo>
                    <a:pt x="5069" y="22823"/>
                  </a:lnTo>
                  <a:lnTo>
                    <a:pt x="5069" y="22823"/>
                  </a:lnTo>
                  <a:lnTo>
                    <a:pt x="5216" y="22602"/>
                  </a:lnTo>
                  <a:lnTo>
                    <a:pt x="5932" y="22398"/>
                  </a:lnTo>
                  <a:lnTo>
                    <a:pt x="5830" y="22398"/>
                  </a:lnTo>
                  <a:lnTo>
                    <a:pt x="10534" y="20761"/>
                  </a:lnTo>
                  <a:lnTo>
                    <a:pt x="10432" y="20761"/>
                  </a:lnTo>
                  <a:lnTo>
                    <a:pt x="11352" y="20352"/>
                  </a:lnTo>
                  <a:lnTo>
                    <a:pt x="11455" y="19943"/>
                  </a:lnTo>
                  <a:lnTo>
                    <a:pt x="12580" y="19330"/>
                  </a:lnTo>
                  <a:lnTo>
                    <a:pt x="12580" y="19432"/>
                  </a:lnTo>
                  <a:lnTo>
                    <a:pt x="12886" y="19330"/>
                  </a:lnTo>
                  <a:lnTo>
                    <a:pt x="12886" y="19227"/>
                  </a:lnTo>
                  <a:lnTo>
                    <a:pt x="17386" y="17693"/>
                  </a:lnTo>
                  <a:lnTo>
                    <a:pt x="16568" y="18102"/>
                  </a:lnTo>
                  <a:lnTo>
                    <a:pt x="16875" y="18205"/>
                  </a:lnTo>
                  <a:lnTo>
                    <a:pt x="16875" y="18307"/>
                  </a:lnTo>
                  <a:lnTo>
                    <a:pt x="14011" y="19125"/>
                  </a:lnTo>
                  <a:lnTo>
                    <a:pt x="14318" y="19330"/>
                  </a:lnTo>
                  <a:lnTo>
                    <a:pt x="13193" y="19841"/>
                  </a:lnTo>
                  <a:lnTo>
                    <a:pt x="15443" y="19227"/>
                  </a:lnTo>
                  <a:lnTo>
                    <a:pt x="15443" y="19227"/>
                  </a:lnTo>
                  <a:lnTo>
                    <a:pt x="15341" y="19330"/>
                  </a:lnTo>
                  <a:lnTo>
                    <a:pt x="15852" y="19023"/>
                  </a:lnTo>
                  <a:lnTo>
                    <a:pt x="15852" y="19125"/>
                  </a:lnTo>
                  <a:lnTo>
                    <a:pt x="17284" y="18614"/>
                  </a:lnTo>
                  <a:lnTo>
                    <a:pt x="16875" y="18614"/>
                  </a:lnTo>
                  <a:lnTo>
                    <a:pt x="17284" y="18409"/>
                  </a:lnTo>
                  <a:lnTo>
                    <a:pt x="17182" y="18409"/>
                  </a:lnTo>
                  <a:lnTo>
                    <a:pt x="17554" y="18186"/>
                  </a:lnTo>
                  <a:lnTo>
                    <a:pt x="17554" y="18186"/>
                  </a:lnTo>
                  <a:lnTo>
                    <a:pt x="18205" y="18000"/>
                  </a:lnTo>
                  <a:lnTo>
                    <a:pt x="18205" y="18000"/>
                  </a:lnTo>
                  <a:lnTo>
                    <a:pt x="17795" y="18307"/>
                  </a:lnTo>
                  <a:lnTo>
                    <a:pt x="19125" y="18102"/>
                  </a:lnTo>
                  <a:lnTo>
                    <a:pt x="18614" y="18409"/>
                  </a:lnTo>
                  <a:lnTo>
                    <a:pt x="18818" y="18409"/>
                  </a:lnTo>
                  <a:lnTo>
                    <a:pt x="18818" y="18511"/>
                  </a:lnTo>
                  <a:lnTo>
                    <a:pt x="19125" y="18511"/>
                  </a:lnTo>
                  <a:lnTo>
                    <a:pt x="18818" y="18716"/>
                  </a:lnTo>
                  <a:lnTo>
                    <a:pt x="19227" y="18716"/>
                  </a:lnTo>
                  <a:lnTo>
                    <a:pt x="19841" y="18511"/>
                  </a:lnTo>
                  <a:lnTo>
                    <a:pt x="19432" y="18920"/>
                  </a:lnTo>
                  <a:lnTo>
                    <a:pt x="19636" y="19125"/>
                  </a:lnTo>
                  <a:lnTo>
                    <a:pt x="21682" y="19023"/>
                  </a:lnTo>
                  <a:lnTo>
                    <a:pt x="21682" y="19023"/>
                  </a:lnTo>
                  <a:lnTo>
                    <a:pt x="21477" y="19227"/>
                  </a:lnTo>
                  <a:lnTo>
                    <a:pt x="23216" y="19227"/>
                  </a:lnTo>
                  <a:lnTo>
                    <a:pt x="22295" y="19534"/>
                  </a:lnTo>
                  <a:lnTo>
                    <a:pt x="22909" y="19943"/>
                  </a:lnTo>
                  <a:lnTo>
                    <a:pt x="22807" y="19943"/>
                  </a:lnTo>
                  <a:lnTo>
                    <a:pt x="23216" y="20659"/>
                  </a:lnTo>
                  <a:lnTo>
                    <a:pt x="23830" y="20659"/>
                  </a:lnTo>
                  <a:lnTo>
                    <a:pt x="23830" y="20455"/>
                  </a:lnTo>
                  <a:lnTo>
                    <a:pt x="24034" y="20352"/>
                  </a:lnTo>
                  <a:lnTo>
                    <a:pt x="23625" y="20148"/>
                  </a:lnTo>
                  <a:lnTo>
                    <a:pt x="24545" y="20045"/>
                  </a:lnTo>
                  <a:lnTo>
                    <a:pt x="24443" y="20148"/>
                  </a:lnTo>
                  <a:lnTo>
                    <a:pt x="24648" y="20148"/>
                  </a:lnTo>
                  <a:lnTo>
                    <a:pt x="24136" y="20659"/>
                  </a:lnTo>
                  <a:lnTo>
                    <a:pt x="24545" y="20761"/>
                  </a:lnTo>
                  <a:lnTo>
                    <a:pt x="25466" y="19636"/>
                  </a:lnTo>
                  <a:lnTo>
                    <a:pt x="24955" y="20557"/>
                  </a:lnTo>
                  <a:lnTo>
                    <a:pt x="25159" y="20761"/>
                  </a:lnTo>
                  <a:lnTo>
                    <a:pt x="25670" y="20557"/>
                  </a:lnTo>
                  <a:lnTo>
                    <a:pt x="25159" y="20966"/>
                  </a:lnTo>
                  <a:lnTo>
                    <a:pt x="25568" y="21170"/>
                  </a:lnTo>
                  <a:lnTo>
                    <a:pt x="24750" y="21784"/>
                  </a:lnTo>
                  <a:lnTo>
                    <a:pt x="25159" y="21886"/>
                  </a:lnTo>
                  <a:lnTo>
                    <a:pt x="25159" y="22193"/>
                  </a:lnTo>
                  <a:lnTo>
                    <a:pt x="25057" y="22295"/>
                  </a:lnTo>
                  <a:lnTo>
                    <a:pt x="25364" y="22705"/>
                  </a:lnTo>
                  <a:lnTo>
                    <a:pt x="24648" y="23114"/>
                  </a:lnTo>
                  <a:lnTo>
                    <a:pt x="24545" y="23420"/>
                  </a:lnTo>
                  <a:lnTo>
                    <a:pt x="25670" y="22807"/>
                  </a:lnTo>
                  <a:lnTo>
                    <a:pt x="24750" y="24136"/>
                  </a:lnTo>
                  <a:lnTo>
                    <a:pt x="26284" y="23011"/>
                  </a:lnTo>
                  <a:lnTo>
                    <a:pt x="26284" y="23011"/>
                  </a:lnTo>
                  <a:lnTo>
                    <a:pt x="25568" y="23830"/>
                  </a:lnTo>
                  <a:lnTo>
                    <a:pt x="25568" y="23830"/>
                  </a:lnTo>
                  <a:lnTo>
                    <a:pt x="26182" y="23318"/>
                  </a:lnTo>
                  <a:lnTo>
                    <a:pt x="26182" y="23495"/>
                  </a:lnTo>
                  <a:lnTo>
                    <a:pt x="26182" y="23495"/>
                  </a:lnTo>
                  <a:lnTo>
                    <a:pt x="24750" y="24545"/>
                  </a:lnTo>
                  <a:lnTo>
                    <a:pt x="25159" y="24648"/>
                  </a:lnTo>
                  <a:lnTo>
                    <a:pt x="24443" y="25364"/>
                  </a:lnTo>
                  <a:lnTo>
                    <a:pt x="24443" y="25568"/>
                  </a:lnTo>
                  <a:lnTo>
                    <a:pt x="25261" y="25261"/>
                  </a:lnTo>
                  <a:lnTo>
                    <a:pt x="25364" y="25159"/>
                  </a:lnTo>
                  <a:lnTo>
                    <a:pt x="25773" y="25057"/>
                  </a:lnTo>
                  <a:lnTo>
                    <a:pt x="25364" y="25261"/>
                  </a:lnTo>
                  <a:lnTo>
                    <a:pt x="25773" y="25568"/>
                  </a:lnTo>
                  <a:lnTo>
                    <a:pt x="25261" y="25261"/>
                  </a:lnTo>
                  <a:lnTo>
                    <a:pt x="24955" y="25466"/>
                  </a:lnTo>
                  <a:lnTo>
                    <a:pt x="25364" y="25977"/>
                  </a:lnTo>
                  <a:lnTo>
                    <a:pt x="24750" y="26489"/>
                  </a:lnTo>
                  <a:lnTo>
                    <a:pt x="24750" y="26489"/>
                  </a:lnTo>
                  <a:lnTo>
                    <a:pt x="25159" y="26284"/>
                  </a:lnTo>
                  <a:lnTo>
                    <a:pt x="24545" y="26693"/>
                  </a:lnTo>
                  <a:lnTo>
                    <a:pt x="24443" y="27000"/>
                  </a:lnTo>
                  <a:lnTo>
                    <a:pt x="26080" y="25977"/>
                  </a:lnTo>
                  <a:lnTo>
                    <a:pt x="25670" y="26386"/>
                  </a:lnTo>
                  <a:lnTo>
                    <a:pt x="25773" y="26795"/>
                  </a:lnTo>
                  <a:lnTo>
                    <a:pt x="25568" y="26489"/>
                  </a:lnTo>
                  <a:lnTo>
                    <a:pt x="24852" y="26795"/>
                  </a:lnTo>
                  <a:lnTo>
                    <a:pt x="24955" y="26795"/>
                  </a:lnTo>
                  <a:lnTo>
                    <a:pt x="24545" y="27307"/>
                  </a:lnTo>
                  <a:lnTo>
                    <a:pt x="25466" y="27102"/>
                  </a:lnTo>
                  <a:lnTo>
                    <a:pt x="24341" y="27614"/>
                  </a:lnTo>
                  <a:lnTo>
                    <a:pt x="25159" y="27818"/>
                  </a:lnTo>
                  <a:lnTo>
                    <a:pt x="25057" y="27920"/>
                  </a:lnTo>
                  <a:lnTo>
                    <a:pt x="25159" y="28023"/>
                  </a:lnTo>
                  <a:lnTo>
                    <a:pt x="24852" y="28125"/>
                  </a:lnTo>
                  <a:lnTo>
                    <a:pt x="25364" y="28125"/>
                  </a:lnTo>
                  <a:lnTo>
                    <a:pt x="24852" y="28227"/>
                  </a:lnTo>
                  <a:lnTo>
                    <a:pt x="25977" y="28227"/>
                  </a:lnTo>
                  <a:lnTo>
                    <a:pt x="26284" y="27920"/>
                  </a:lnTo>
                  <a:lnTo>
                    <a:pt x="25773" y="28841"/>
                  </a:lnTo>
                  <a:lnTo>
                    <a:pt x="26591" y="28636"/>
                  </a:lnTo>
                  <a:lnTo>
                    <a:pt x="26489" y="29148"/>
                  </a:lnTo>
                  <a:lnTo>
                    <a:pt x="26182" y="29352"/>
                  </a:lnTo>
                  <a:lnTo>
                    <a:pt x="26182" y="29352"/>
                  </a:lnTo>
                  <a:lnTo>
                    <a:pt x="26795" y="29148"/>
                  </a:lnTo>
                  <a:lnTo>
                    <a:pt x="26489" y="29455"/>
                  </a:lnTo>
                  <a:lnTo>
                    <a:pt x="26898" y="29455"/>
                  </a:lnTo>
                  <a:lnTo>
                    <a:pt x="26489" y="29659"/>
                  </a:lnTo>
                  <a:lnTo>
                    <a:pt x="26489" y="29864"/>
                  </a:lnTo>
                  <a:lnTo>
                    <a:pt x="26591" y="30068"/>
                  </a:lnTo>
                  <a:lnTo>
                    <a:pt x="26693" y="30068"/>
                  </a:lnTo>
                  <a:lnTo>
                    <a:pt x="26386" y="30375"/>
                  </a:lnTo>
                  <a:lnTo>
                    <a:pt x="26386" y="30682"/>
                  </a:lnTo>
                  <a:lnTo>
                    <a:pt x="26489" y="30682"/>
                  </a:lnTo>
                  <a:lnTo>
                    <a:pt x="26386" y="30784"/>
                  </a:lnTo>
                  <a:lnTo>
                    <a:pt x="26386" y="30682"/>
                  </a:lnTo>
                  <a:lnTo>
                    <a:pt x="26080" y="31295"/>
                  </a:lnTo>
                  <a:lnTo>
                    <a:pt x="25670" y="31500"/>
                  </a:lnTo>
                  <a:lnTo>
                    <a:pt x="25568" y="31602"/>
                  </a:lnTo>
                  <a:lnTo>
                    <a:pt x="25568" y="31500"/>
                  </a:lnTo>
                  <a:lnTo>
                    <a:pt x="25670" y="31500"/>
                  </a:lnTo>
                  <a:lnTo>
                    <a:pt x="26182" y="30886"/>
                  </a:lnTo>
                  <a:lnTo>
                    <a:pt x="26182" y="30886"/>
                  </a:lnTo>
                  <a:lnTo>
                    <a:pt x="25466" y="31398"/>
                  </a:lnTo>
                  <a:lnTo>
                    <a:pt x="25875" y="30989"/>
                  </a:lnTo>
                  <a:lnTo>
                    <a:pt x="25875" y="31091"/>
                  </a:lnTo>
                  <a:lnTo>
                    <a:pt x="26182" y="30682"/>
                  </a:lnTo>
                  <a:lnTo>
                    <a:pt x="24852" y="30477"/>
                  </a:lnTo>
                  <a:lnTo>
                    <a:pt x="24341" y="31909"/>
                  </a:lnTo>
                  <a:lnTo>
                    <a:pt x="24545" y="31909"/>
                  </a:lnTo>
                  <a:lnTo>
                    <a:pt x="24136" y="32420"/>
                  </a:lnTo>
                  <a:lnTo>
                    <a:pt x="24136" y="32216"/>
                  </a:lnTo>
                  <a:lnTo>
                    <a:pt x="23932" y="32523"/>
                  </a:lnTo>
                  <a:lnTo>
                    <a:pt x="24545" y="32727"/>
                  </a:lnTo>
                  <a:lnTo>
                    <a:pt x="24034" y="32625"/>
                  </a:lnTo>
                  <a:lnTo>
                    <a:pt x="21989" y="35489"/>
                  </a:lnTo>
                  <a:lnTo>
                    <a:pt x="22091" y="35489"/>
                  </a:lnTo>
                  <a:lnTo>
                    <a:pt x="20557" y="38250"/>
                  </a:lnTo>
                  <a:lnTo>
                    <a:pt x="20557" y="38148"/>
                  </a:lnTo>
                  <a:lnTo>
                    <a:pt x="20250" y="38659"/>
                  </a:lnTo>
                  <a:lnTo>
                    <a:pt x="20348" y="40709"/>
                  </a:lnTo>
                  <a:lnTo>
                    <a:pt x="20348" y="40709"/>
                  </a:lnTo>
                  <a:lnTo>
                    <a:pt x="20148" y="40909"/>
                  </a:lnTo>
                  <a:lnTo>
                    <a:pt x="20455" y="41011"/>
                  </a:lnTo>
                  <a:lnTo>
                    <a:pt x="20761" y="40807"/>
                  </a:lnTo>
                  <a:lnTo>
                    <a:pt x="21477" y="40807"/>
                  </a:lnTo>
                  <a:lnTo>
                    <a:pt x="20761" y="40909"/>
                  </a:lnTo>
                  <a:lnTo>
                    <a:pt x="20761" y="41420"/>
                  </a:lnTo>
                  <a:lnTo>
                    <a:pt x="20557" y="41114"/>
                  </a:lnTo>
                  <a:lnTo>
                    <a:pt x="20352" y="41727"/>
                  </a:lnTo>
                  <a:lnTo>
                    <a:pt x="20557" y="42341"/>
                  </a:lnTo>
                  <a:lnTo>
                    <a:pt x="20352" y="42648"/>
                  </a:lnTo>
                  <a:lnTo>
                    <a:pt x="20864" y="43875"/>
                  </a:lnTo>
                  <a:lnTo>
                    <a:pt x="20761" y="44284"/>
                  </a:lnTo>
                  <a:lnTo>
                    <a:pt x="21068" y="44591"/>
                  </a:lnTo>
                  <a:lnTo>
                    <a:pt x="21477" y="44693"/>
                  </a:lnTo>
                  <a:lnTo>
                    <a:pt x="23011" y="47250"/>
                  </a:lnTo>
                  <a:lnTo>
                    <a:pt x="22909" y="47455"/>
                  </a:lnTo>
                  <a:lnTo>
                    <a:pt x="23216" y="49295"/>
                  </a:lnTo>
                  <a:lnTo>
                    <a:pt x="23932" y="50114"/>
                  </a:lnTo>
                  <a:lnTo>
                    <a:pt x="23932" y="51341"/>
                  </a:lnTo>
                  <a:lnTo>
                    <a:pt x="24034" y="51341"/>
                  </a:lnTo>
                  <a:lnTo>
                    <a:pt x="24034" y="51545"/>
                  </a:lnTo>
                  <a:lnTo>
                    <a:pt x="23830" y="51341"/>
                  </a:lnTo>
                  <a:lnTo>
                    <a:pt x="23216" y="51443"/>
                  </a:lnTo>
                  <a:lnTo>
                    <a:pt x="23830" y="52159"/>
                  </a:lnTo>
                  <a:lnTo>
                    <a:pt x="24648" y="52364"/>
                  </a:lnTo>
                  <a:lnTo>
                    <a:pt x="25261" y="54818"/>
                  </a:lnTo>
                  <a:lnTo>
                    <a:pt x="26795" y="56455"/>
                  </a:lnTo>
                  <a:lnTo>
                    <a:pt x="26898" y="55432"/>
                  </a:lnTo>
                  <a:lnTo>
                    <a:pt x="26386" y="55227"/>
                  </a:lnTo>
                  <a:lnTo>
                    <a:pt x="25773" y="52364"/>
                  </a:lnTo>
                  <a:lnTo>
                    <a:pt x="25773" y="52670"/>
                  </a:lnTo>
                  <a:lnTo>
                    <a:pt x="25261" y="50830"/>
                  </a:lnTo>
                  <a:lnTo>
                    <a:pt x="25057" y="50727"/>
                  </a:lnTo>
                  <a:lnTo>
                    <a:pt x="24341" y="48068"/>
                  </a:lnTo>
                  <a:lnTo>
                    <a:pt x="24545" y="47250"/>
                  </a:lnTo>
                  <a:lnTo>
                    <a:pt x="25159" y="47659"/>
                  </a:lnTo>
                  <a:lnTo>
                    <a:pt x="25364" y="47557"/>
                  </a:lnTo>
                  <a:lnTo>
                    <a:pt x="25466" y="47761"/>
                  </a:lnTo>
                  <a:lnTo>
                    <a:pt x="25875" y="47966"/>
                  </a:lnTo>
                  <a:lnTo>
                    <a:pt x="26591" y="51034"/>
                  </a:lnTo>
                  <a:lnTo>
                    <a:pt x="27205" y="51341"/>
                  </a:lnTo>
                  <a:lnTo>
                    <a:pt x="27000" y="51852"/>
                  </a:lnTo>
                  <a:lnTo>
                    <a:pt x="28023" y="53080"/>
                  </a:lnTo>
                  <a:lnTo>
                    <a:pt x="27920" y="52977"/>
                  </a:lnTo>
                  <a:lnTo>
                    <a:pt x="28125" y="53591"/>
                  </a:lnTo>
                  <a:lnTo>
                    <a:pt x="27920" y="53795"/>
                  </a:lnTo>
                  <a:lnTo>
                    <a:pt x="28636" y="54307"/>
                  </a:lnTo>
                  <a:lnTo>
                    <a:pt x="28432" y="54205"/>
                  </a:lnTo>
                  <a:lnTo>
                    <a:pt x="29045" y="54920"/>
                  </a:lnTo>
                  <a:lnTo>
                    <a:pt x="28841" y="54920"/>
                  </a:lnTo>
                  <a:lnTo>
                    <a:pt x="29761" y="56148"/>
                  </a:lnTo>
                  <a:lnTo>
                    <a:pt x="30477" y="58091"/>
                  </a:lnTo>
                  <a:lnTo>
                    <a:pt x="29966" y="59216"/>
                  </a:lnTo>
                  <a:lnTo>
                    <a:pt x="37534" y="63920"/>
                  </a:lnTo>
                  <a:lnTo>
                    <a:pt x="39068" y="63307"/>
                  </a:lnTo>
                  <a:lnTo>
                    <a:pt x="39170" y="63307"/>
                  </a:lnTo>
                  <a:lnTo>
                    <a:pt x="39784" y="63614"/>
                  </a:lnTo>
                  <a:lnTo>
                    <a:pt x="39784" y="63614"/>
                  </a:lnTo>
                  <a:lnTo>
                    <a:pt x="39375" y="63307"/>
                  </a:lnTo>
                  <a:lnTo>
                    <a:pt x="39375" y="63307"/>
                  </a:lnTo>
                  <a:lnTo>
                    <a:pt x="44284" y="66375"/>
                  </a:lnTo>
                  <a:lnTo>
                    <a:pt x="45000" y="66273"/>
                  </a:lnTo>
                  <a:lnTo>
                    <a:pt x="45409" y="66682"/>
                  </a:lnTo>
                  <a:lnTo>
                    <a:pt x="45307" y="66989"/>
                  </a:lnTo>
                  <a:lnTo>
                    <a:pt x="46534" y="68830"/>
                  </a:lnTo>
                  <a:lnTo>
                    <a:pt x="46534" y="69443"/>
                  </a:lnTo>
                  <a:lnTo>
                    <a:pt x="47148" y="70159"/>
                  </a:lnTo>
                  <a:lnTo>
                    <a:pt x="47352" y="69852"/>
                  </a:lnTo>
                  <a:lnTo>
                    <a:pt x="47045" y="69443"/>
                  </a:lnTo>
                  <a:lnTo>
                    <a:pt x="47045" y="69443"/>
                  </a:lnTo>
                  <a:lnTo>
                    <a:pt x="48784" y="71386"/>
                  </a:lnTo>
                  <a:lnTo>
                    <a:pt x="48784" y="71386"/>
                  </a:lnTo>
                  <a:lnTo>
                    <a:pt x="48580" y="71080"/>
                  </a:lnTo>
                  <a:lnTo>
                    <a:pt x="49091" y="71693"/>
                  </a:lnTo>
                  <a:lnTo>
                    <a:pt x="49705" y="71489"/>
                  </a:lnTo>
                  <a:lnTo>
                    <a:pt x="50625" y="72205"/>
                  </a:lnTo>
                  <a:lnTo>
                    <a:pt x="50727" y="71898"/>
                  </a:lnTo>
                  <a:lnTo>
                    <a:pt x="51136" y="72614"/>
                  </a:lnTo>
                  <a:lnTo>
                    <a:pt x="51648" y="72307"/>
                  </a:lnTo>
                  <a:lnTo>
                    <a:pt x="51341" y="71693"/>
                  </a:lnTo>
                  <a:lnTo>
                    <a:pt x="52670" y="70773"/>
                  </a:lnTo>
                  <a:lnTo>
                    <a:pt x="53182" y="71489"/>
                  </a:lnTo>
                  <a:lnTo>
                    <a:pt x="53182" y="71284"/>
                  </a:lnTo>
                  <a:lnTo>
                    <a:pt x="53386" y="71386"/>
                  </a:lnTo>
                  <a:lnTo>
                    <a:pt x="53489" y="71284"/>
                  </a:lnTo>
                  <a:lnTo>
                    <a:pt x="53693" y="71693"/>
                  </a:lnTo>
                  <a:lnTo>
                    <a:pt x="53386" y="71386"/>
                  </a:lnTo>
                  <a:lnTo>
                    <a:pt x="53182" y="71795"/>
                  </a:lnTo>
                  <a:lnTo>
                    <a:pt x="53795" y="75682"/>
                  </a:lnTo>
                  <a:lnTo>
                    <a:pt x="53898" y="75682"/>
                  </a:lnTo>
                  <a:lnTo>
                    <a:pt x="53898" y="75989"/>
                  </a:lnTo>
                  <a:lnTo>
                    <a:pt x="54000" y="75886"/>
                  </a:lnTo>
                  <a:lnTo>
                    <a:pt x="54205" y="75989"/>
                  </a:lnTo>
                  <a:lnTo>
                    <a:pt x="53489" y="77216"/>
                  </a:lnTo>
                  <a:lnTo>
                    <a:pt x="52977" y="77523"/>
                  </a:lnTo>
                  <a:lnTo>
                    <a:pt x="52773" y="78239"/>
                  </a:lnTo>
                  <a:lnTo>
                    <a:pt x="52364" y="78341"/>
                  </a:lnTo>
                  <a:lnTo>
                    <a:pt x="52568" y="78750"/>
                  </a:lnTo>
                  <a:lnTo>
                    <a:pt x="51648" y="79159"/>
                  </a:lnTo>
                  <a:lnTo>
                    <a:pt x="51239" y="80693"/>
                  </a:lnTo>
                  <a:lnTo>
                    <a:pt x="51034" y="80591"/>
                  </a:lnTo>
                  <a:lnTo>
                    <a:pt x="50727" y="81307"/>
                  </a:lnTo>
                  <a:lnTo>
                    <a:pt x="50727" y="82227"/>
                  </a:lnTo>
                  <a:lnTo>
                    <a:pt x="51034" y="82739"/>
                  </a:lnTo>
                  <a:lnTo>
                    <a:pt x="51545" y="82432"/>
                  </a:lnTo>
                  <a:lnTo>
                    <a:pt x="51648" y="82125"/>
                  </a:lnTo>
                  <a:lnTo>
                    <a:pt x="51750" y="82841"/>
                  </a:lnTo>
                  <a:lnTo>
                    <a:pt x="50318" y="84886"/>
                  </a:lnTo>
                  <a:lnTo>
                    <a:pt x="50830" y="85909"/>
                  </a:lnTo>
                  <a:lnTo>
                    <a:pt x="50625" y="86011"/>
                  </a:lnTo>
                  <a:lnTo>
                    <a:pt x="60852" y="98693"/>
                  </a:lnTo>
                  <a:lnTo>
                    <a:pt x="61977" y="118125"/>
                  </a:lnTo>
                  <a:lnTo>
                    <a:pt x="61670" y="118330"/>
                  </a:lnTo>
                  <a:lnTo>
                    <a:pt x="63102" y="122932"/>
                  </a:lnTo>
                  <a:lnTo>
                    <a:pt x="64125" y="122625"/>
                  </a:lnTo>
                  <a:lnTo>
                    <a:pt x="63818" y="123136"/>
                  </a:lnTo>
                  <a:lnTo>
                    <a:pt x="64125" y="123136"/>
                  </a:lnTo>
                  <a:lnTo>
                    <a:pt x="64330" y="123648"/>
                  </a:lnTo>
                  <a:lnTo>
                    <a:pt x="64023" y="123648"/>
                  </a:lnTo>
                  <a:lnTo>
                    <a:pt x="64227" y="125284"/>
                  </a:lnTo>
                  <a:lnTo>
                    <a:pt x="64636" y="125489"/>
                  </a:lnTo>
                  <a:lnTo>
                    <a:pt x="64534" y="126511"/>
                  </a:lnTo>
                  <a:lnTo>
                    <a:pt x="64943" y="126716"/>
                  </a:lnTo>
                  <a:lnTo>
                    <a:pt x="64330" y="126716"/>
                  </a:lnTo>
                  <a:lnTo>
                    <a:pt x="64636" y="127432"/>
                  </a:lnTo>
                  <a:lnTo>
                    <a:pt x="64534" y="127739"/>
                  </a:lnTo>
                  <a:lnTo>
                    <a:pt x="64330" y="127023"/>
                  </a:lnTo>
                  <a:lnTo>
                    <a:pt x="64023" y="127432"/>
                  </a:lnTo>
                  <a:lnTo>
                    <a:pt x="64023" y="127432"/>
                  </a:lnTo>
                  <a:lnTo>
                    <a:pt x="64227" y="127023"/>
                  </a:lnTo>
                  <a:lnTo>
                    <a:pt x="64023" y="126614"/>
                  </a:lnTo>
                  <a:lnTo>
                    <a:pt x="64023" y="127023"/>
                  </a:lnTo>
                  <a:lnTo>
                    <a:pt x="63409" y="127125"/>
                  </a:lnTo>
                  <a:lnTo>
                    <a:pt x="63614" y="127432"/>
                  </a:lnTo>
                  <a:lnTo>
                    <a:pt x="63205" y="127943"/>
                  </a:lnTo>
                  <a:lnTo>
                    <a:pt x="63205" y="127943"/>
                  </a:lnTo>
                  <a:lnTo>
                    <a:pt x="63716" y="127739"/>
                  </a:lnTo>
                  <a:lnTo>
                    <a:pt x="64227" y="128148"/>
                  </a:lnTo>
                  <a:lnTo>
                    <a:pt x="64227" y="128045"/>
                  </a:lnTo>
                  <a:lnTo>
                    <a:pt x="64534" y="128250"/>
                  </a:lnTo>
                  <a:lnTo>
                    <a:pt x="64534" y="128455"/>
                  </a:lnTo>
                  <a:lnTo>
                    <a:pt x="64432" y="128659"/>
                  </a:lnTo>
                  <a:lnTo>
                    <a:pt x="64636" y="129068"/>
                  </a:lnTo>
                  <a:lnTo>
                    <a:pt x="65148" y="128864"/>
                  </a:lnTo>
                  <a:lnTo>
                    <a:pt x="65557" y="129477"/>
                  </a:lnTo>
                  <a:lnTo>
                    <a:pt x="64534" y="129273"/>
                  </a:lnTo>
                  <a:lnTo>
                    <a:pt x="65148" y="129682"/>
                  </a:lnTo>
                  <a:lnTo>
                    <a:pt x="65455" y="130705"/>
                  </a:lnTo>
                  <a:lnTo>
                    <a:pt x="65352" y="130295"/>
                  </a:lnTo>
                  <a:lnTo>
                    <a:pt x="65455" y="130295"/>
                  </a:lnTo>
                  <a:lnTo>
                    <a:pt x="65864" y="131216"/>
                  </a:lnTo>
                  <a:lnTo>
                    <a:pt x="65352" y="131420"/>
                  </a:lnTo>
                  <a:lnTo>
                    <a:pt x="66068" y="131727"/>
                  </a:lnTo>
                  <a:lnTo>
                    <a:pt x="65864" y="131727"/>
                  </a:lnTo>
                  <a:lnTo>
                    <a:pt x="66170" y="132034"/>
                  </a:lnTo>
                  <a:lnTo>
                    <a:pt x="66273" y="131727"/>
                  </a:lnTo>
                  <a:lnTo>
                    <a:pt x="66375" y="131932"/>
                  </a:lnTo>
                  <a:lnTo>
                    <a:pt x="66375" y="132239"/>
                  </a:lnTo>
                  <a:lnTo>
                    <a:pt x="66170" y="132034"/>
                  </a:lnTo>
                  <a:lnTo>
                    <a:pt x="65557" y="131625"/>
                  </a:lnTo>
                  <a:lnTo>
                    <a:pt x="65250" y="131932"/>
                  </a:lnTo>
                  <a:lnTo>
                    <a:pt x="67193" y="133261"/>
                  </a:lnTo>
                  <a:lnTo>
                    <a:pt x="67398" y="133159"/>
                  </a:lnTo>
                  <a:lnTo>
                    <a:pt x="67091" y="132750"/>
                  </a:lnTo>
                  <a:lnTo>
                    <a:pt x="67705" y="133057"/>
                  </a:lnTo>
                  <a:lnTo>
                    <a:pt x="67398" y="133159"/>
                  </a:lnTo>
                  <a:lnTo>
                    <a:pt x="67500" y="133261"/>
                  </a:lnTo>
                  <a:lnTo>
                    <a:pt x="67602" y="133159"/>
                  </a:lnTo>
                  <a:lnTo>
                    <a:pt x="67807" y="133568"/>
                  </a:lnTo>
                  <a:lnTo>
                    <a:pt x="67807" y="133568"/>
                  </a:lnTo>
                  <a:lnTo>
                    <a:pt x="67500" y="133261"/>
                  </a:lnTo>
                  <a:lnTo>
                    <a:pt x="67295" y="133364"/>
                  </a:lnTo>
                  <a:lnTo>
                    <a:pt x="66477" y="133364"/>
                  </a:lnTo>
                  <a:lnTo>
                    <a:pt x="66886" y="133773"/>
                  </a:lnTo>
                  <a:lnTo>
                    <a:pt x="67500" y="133670"/>
                  </a:lnTo>
                  <a:lnTo>
                    <a:pt x="67295" y="134080"/>
                  </a:lnTo>
                  <a:lnTo>
                    <a:pt x="67705" y="134284"/>
                  </a:lnTo>
                  <a:lnTo>
                    <a:pt x="67807" y="134080"/>
                  </a:lnTo>
                  <a:lnTo>
                    <a:pt x="67926" y="134000"/>
                  </a:lnTo>
                  <a:lnTo>
                    <a:pt x="67926" y="134000"/>
                  </a:lnTo>
                  <a:lnTo>
                    <a:pt x="68420" y="134693"/>
                  </a:lnTo>
                  <a:lnTo>
                    <a:pt x="69136" y="133977"/>
                  </a:lnTo>
                  <a:lnTo>
                    <a:pt x="69136" y="134284"/>
                  </a:lnTo>
                  <a:lnTo>
                    <a:pt x="68932" y="134489"/>
                  </a:lnTo>
                  <a:lnTo>
                    <a:pt x="68932" y="134693"/>
                  </a:lnTo>
                  <a:lnTo>
                    <a:pt x="68727" y="134795"/>
                  </a:lnTo>
                  <a:lnTo>
                    <a:pt x="69750" y="134795"/>
                  </a:lnTo>
                  <a:lnTo>
                    <a:pt x="69545" y="134182"/>
                  </a:lnTo>
                  <a:lnTo>
                    <a:pt x="69767" y="133988"/>
                  </a:lnTo>
                  <a:lnTo>
                    <a:pt x="69767" y="133988"/>
                  </a:lnTo>
                  <a:lnTo>
                    <a:pt x="70057" y="134182"/>
                  </a:lnTo>
                  <a:lnTo>
                    <a:pt x="69852" y="134284"/>
                  </a:lnTo>
                  <a:lnTo>
                    <a:pt x="70568" y="134591"/>
                  </a:lnTo>
                  <a:lnTo>
                    <a:pt x="70364" y="135000"/>
                  </a:lnTo>
                  <a:lnTo>
                    <a:pt x="71489" y="135614"/>
                  </a:lnTo>
                  <a:lnTo>
                    <a:pt x="71386" y="135716"/>
                  </a:lnTo>
                  <a:lnTo>
                    <a:pt x="70159" y="135205"/>
                  </a:lnTo>
                  <a:lnTo>
                    <a:pt x="70364" y="135205"/>
                  </a:lnTo>
                  <a:lnTo>
                    <a:pt x="70057" y="135000"/>
                  </a:lnTo>
                  <a:lnTo>
                    <a:pt x="69955" y="135102"/>
                  </a:lnTo>
                  <a:lnTo>
                    <a:pt x="70568" y="135716"/>
                  </a:lnTo>
                  <a:lnTo>
                    <a:pt x="70057" y="135511"/>
                  </a:lnTo>
                  <a:lnTo>
                    <a:pt x="69443" y="135716"/>
                  </a:lnTo>
                  <a:lnTo>
                    <a:pt x="69545" y="135818"/>
                  </a:lnTo>
                  <a:lnTo>
                    <a:pt x="73943" y="136125"/>
                  </a:lnTo>
                  <a:lnTo>
                    <a:pt x="74557" y="135818"/>
                  </a:lnTo>
                  <a:lnTo>
                    <a:pt x="71489" y="134489"/>
                  </a:lnTo>
                  <a:lnTo>
                    <a:pt x="71591" y="134284"/>
                  </a:lnTo>
                  <a:lnTo>
                    <a:pt x="71080" y="133875"/>
                  </a:lnTo>
                  <a:lnTo>
                    <a:pt x="69782" y="133975"/>
                  </a:lnTo>
                  <a:lnTo>
                    <a:pt x="69782" y="133975"/>
                  </a:lnTo>
                  <a:lnTo>
                    <a:pt x="70364" y="133466"/>
                  </a:lnTo>
                  <a:lnTo>
                    <a:pt x="71080" y="133568"/>
                  </a:lnTo>
                  <a:lnTo>
                    <a:pt x="71080" y="133568"/>
                  </a:lnTo>
                  <a:lnTo>
                    <a:pt x="70057" y="132852"/>
                  </a:lnTo>
                  <a:lnTo>
                    <a:pt x="70364" y="132750"/>
                  </a:lnTo>
                  <a:lnTo>
                    <a:pt x="69852" y="132341"/>
                  </a:lnTo>
                  <a:lnTo>
                    <a:pt x="70159" y="131318"/>
                  </a:lnTo>
                  <a:lnTo>
                    <a:pt x="69750" y="131216"/>
                  </a:lnTo>
                  <a:lnTo>
                    <a:pt x="69955" y="131216"/>
                  </a:lnTo>
                  <a:lnTo>
                    <a:pt x="69955" y="131011"/>
                  </a:lnTo>
                  <a:lnTo>
                    <a:pt x="70670" y="131216"/>
                  </a:lnTo>
                  <a:lnTo>
                    <a:pt x="70670" y="131216"/>
                  </a:lnTo>
                  <a:lnTo>
                    <a:pt x="70466" y="130500"/>
                  </a:lnTo>
                  <a:lnTo>
                    <a:pt x="71591" y="129170"/>
                  </a:lnTo>
                  <a:lnTo>
                    <a:pt x="71182" y="129068"/>
                  </a:lnTo>
                  <a:lnTo>
                    <a:pt x="71284" y="128455"/>
                  </a:lnTo>
                  <a:lnTo>
                    <a:pt x="69443" y="127330"/>
                  </a:lnTo>
                  <a:lnTo>
                    <a:pt x="69852" y="126409"/>
                  </a:lnTo>
                  <a:lnTo>
                    <a:pt x="70159" y="126205"/>
                  </a:lnTo>
                  <a:lnTo>
                    <a:pt x="70670" y="126205"/>
                  </a:lnTo>
                  <a:lnTo>
                    <a:pt x="70568" y="124670"/>
                  </a:lnTo>
                  <a:lnTo>
                    <a:pt x="71182" y="124159"/>
                  </a:lnTo>
                  <a:lnTo>
                    <a:pt x="70568" y="123852"/>
                  </a:lnTo>
                  <a:lnTo>
                    <a:pt x="70977" y="123750"/>
                  </a:lnTo>
                  <a:lnTo>
                    <a:pt x="71284" y="124057"/>
                  </a:lnTo>
                  <a:lnTo>
                    <a:pt x="71284" y="124057"/>
                  </a:lnTo>
                  <a:lnTo>
                    <a:pt x="70977" y="123443"/>
                  </a:lnTo>
                  <a:lnTo>
                    <a:pt x="70773" y="123545"/>
                  </a:lnTo>
                  <a:lnTo>
                    <a:pt x="70364" y="123239"/>
                  </a:lnTo>
                  <a:lnTo>
                    <a:pt x="69955" y="122318"/>
                  </a:lnTo>
                  <a:lnTo>
                    <a:pt x="70057" y="122011"/>
                  </a:lnTo>
                  <a:lnTo>
                    <a:pt x="71182" y="122318"/>
                  </a:lnTo>
                  <a:lnTo>
                    <a:pt x="72205" y="122011"/>
                  </a:lnTo>
                  <a:lnTo>
                    <a:pt x="72000" y="121193"/>
                  </a:lnTo>
                  <a:lnTo>
                    <a:pt x="72102" y="120886"/>
                  </a:lnTo>
                  <a:lnTo>
                    <a:pt x="71898" y="120580"/>
                  </a:lnTo>
                  <a:lnTo>
                    <a:pt x="72000" y="120580"/>
                  </a:lnTo>
                  <a:lnTo>
                    <a:pt x="71693" y="120170"/>
                  </a:lnTo>
                  <a:lnTo>
                    <a:pt x="75477" y="119250"/>
                  </a:lnTo>
                  <a:lnTo>
                    <a:pt x="75886" y="117716"/>
                  </a:lnTo>
                  <a:lnTo>
                    <a:pt x="73739" y="114545"/>
                  </a:lnTo>
                  <a:lnTo>
                    <a:pt x="73739" y="114034"/>
                  </a:lnTo>
                  <a:lnTo>
                    <a:pt x="73943" y="114034"/>
                  </a:lnTo>
                  <a:lnTo>
                    <a:pt x="73841" y="113420"/>
                  </a:lnTo>
                  <a:lnTo>
                    <a:pt x="74045" y="113932"/>
                  </a:lnTo>
                  <a:lnTo>
                    <a:pt x="73841" y="114341"/>
                  </a:lnTo>
                  <a:lnTo>
                    <a:pt x="74557" y="115466"/>
                  </a:lnTo>
                  <a:lnTo>
                    <a:pt x="77216" y="115875"/>
                  </a:lnTo>
                  <a:lnTo>
                    <a:pt x="79466" y="111580"/>
                  </a:lnTo>
                  <a:lnTo>
                    <a:pt x="79568" y="111682"/>
                  </a:lnTo>
                  <a:lnTo>
                    <a:pt x="79568" y="111273"/>
                  </a:lnTo>
                  <a:lnTo>
                    <a:pt x="79466" y="110966"/>
                  </a:lnTo>
                  <a:lnTo>
                    <a:pt x="79773" y="111273"/>
                  </a:lnTo>
                  <a:lnTo>
                    <a:pt x="79875" y="111273"/>
                  </a:lnTo>
                  <a:lnTo>
                    <a:pt x="79364" y="112500"/>
                  </a:lnTo>
                  <a:lnTo>
                    <a:pt x="79773" y="112193"/>
                  </a:lnTo>
                  <a:lnTo>
                    <a:pt x="80080" y="111170"/>
                  </a:lnTo>
                  <a:lnTo>
                    <a:pt x="79875" y="111273"/>
                  </a:lnTo>
                  <a:lnTo>
                    <a:pt x="79875" y="111273"/>
                  </a:lnTo>
                  <a:lnTo>
                    <a:pt x="81409" y="107898"/>
                  </a:lnTo>
                  <a:lnTo>
                    <a:pt x="81102" y="106159"/>
                  </a:lnTo>
                  <a:lnTo>
                    <a:pt x="81614" y="106057"/>
                  </a:lnTo>
                  <a:lnTo>
                    <a:pt x="81511" y="106159"/>
                  </a:lnTo>
                  <a:lnTo>
                    <a:pt x="85398" y="103705"/>
                  </a:lnTo>
                  <a:lnTo>
                    <a:pt x="85807" y="103602"/>
                  </a:lnTo>
                  <a:lnTo>
                    <a:pt x="85909" y="103398"/>
                  </a:lnTo>
                  <a:lnTo>
                    <a:pt x="86114" y="103705"/>
                  </a:lnTo>
                  <a:lnTo>
                    <a:pt x="86830" y="103602"/>
                  </a:lnTo>
                  <a:lnTo>
                    <a:pt x="86932" y="103091"/>
                  </a:lnTo>
                  <a:lnTo>
                    <a:pt x="87750" y="102580"/>
                  </a:lnTo>
                  <a:lnTo>
                    <a:pt x="89080" y="94398"/>
                  </a:lnTo>
                  <a:lnTo>
                    <a:pt x="89080" y="93170"/>
                  </a:lnTo>
                  <a:lnTo>
                    <a:pt x="89284" y="93068"/>
                  </a:lnTo>
                  <a:lnTo>
                    <a:pt x="89489" y="93375"/>
                  </a:lnTo>
                  <a:lnTo>
                    <a:pt x="90409" y="91534"/>
                  </a:lnTo>
                  <a:lnTo>
                    <a:pt x="90409" y="91739"/>
                  </a:lnTo>
                  <a:lnTo>
                    <a:pt x="92557" y="87136"/>
                  </a:lnTo>
                  <a:lnTo>
                    <a:pt x="91943" y="85398"/>
                  </a:lnTo>
                  <a:lnTo>
                    <a:pt x="84273" y="82739"/>
                  </a:lnTo>
                  <a:lnTo>
                    <a:pt x="84068" y="82943"/>
                  </a:lnTo>
                  <a:lnTo>
                    <a:pt x="83966" y="82534"/>
                  </a:lnTo>
                  <a:lnTo>
                    <a:pt x="83557" y="83352"/>
                  </a:lnTo>
                  <a:lnTo>
                    <a:pt x="83557" y="83352"/>
                  </a:lnTo>
                  <a:lnTo>
                    <a:pt x="83659" y="82636"/>
                  </a:lnTo>
                  <a:lnTo>
                    <a:pt x="83557" y="82330"/>
                  </a:lnTo>
                  <a:lnTo>
                    <a:pt x="83557" y="81818"/>
                  </a:lnTo>
                  <a:lnTo>
                    <a:pt x="80591" y="80795"/>
                  </a:lnTo>
                  <a:lnTo>
                    <a:pt x="79057" y="82739"/>
                  </a:lnTo>
                  <a:lnTo>
                    <a:pt x="79364" y="81818"/>
                  </a:lnTo>
                  <a:lnTo>
                    <a:pt x="78341" y="82125"/>
                  </a:lnTo>
                  <a:lnTo>
                    <a:pt x="77932" y="81307"/>
                  </a:lnTo>
                  <a:lnTo>
                    <a:pt x="77625" y="81205"/>
                  </a:lnTo>
                  <a:lnTo>
                    <a:pt x="77011" y="81614"/>
                  </a:lnTo>
                  <a:lnTo>
                    <a:pt x="76295" y="81614"/>
                  </a:lnTo>
                  <a:lnTo>
                    <a:pt x="78852" y="78750"/>
                  </a:lnTo>
                  <a:lnTo>
                    <a:pt x="77216" y="75375"/>
                  </a:lnTo>
                  <a:lnTo>
                    <a:pt x="77011" y="75580"/>
                  </a:lnTo>
                  <a:lnTo>
                    <a:pt x="76807" y="75068"/>
                  </a:lnTo>
                  <a:lnTo>
                    <a:pt x="76705" y="75170"/>
                  </a:lnTo>
                  <a:lnTo>
                    <a:pt x="75273" y="74148"/>
                  </a:lnTo>
                  <a:lnTo>
                    <a:pt x="75068" y="74557"/>
                  </a:lnTo>
                  <a:lnTo>
                    <a:pt x="74455" y="73841"/>
                  </a:lnTo>
                  <a:lnTo>
                    <a:pt x="73432" y="74148"/>
                  </a:lnTo>
                  <a:lnTo>
                    <a:pt x="72614" y="73943"/>
                  </a:lnTo>
                  <a:lnTo>
                    <a:pt x="72307" y="74352"/>
                  </a:lnTo>
                  <a:lnTo>
                    <a:pt x="72307" y="73739"/>
                  </a:lnTo>
                  <a:lnTo>
                    <a:pt x="71284" y="72920"/>
                  </a:lnTo>
                  <a:lnTo>
                    <a:pt x="70977" y="73432"/>
                  </a:lnTo>
                  <a:lnTo>
                    <a:pt x="70977" y="73432"/>
                  </a:lnTo>
                  <a:lnTo>
                    <a:pt x="71080" y="72307"/>
                  </a:lnTo>
                  <a:lnTo>
                    <a:pt x="69852" y="71284"/>
                  </a:lnTo>
                  <a:lnTo>
                    <a:pt x="68420" y="71182"/>
                  </a:lnTo>
                  <a:lnTo>
                    <a:pt x="68830" y="70875"/>
                  </a:lnTo>
                  <a:lnTo>
                    <a:pt x="69034" y="70568"/>
                  </a:lnTo>
                  <a:lnTo>
                    <a:pt x="68932" y="70159"/>
                  </a:lnTo>
                  <a:lnTo>
                    <a:pt x="68420" y="69852"/>
                  </a:lnTo>
                  <a:lnTo>
                    <a:pt x="68318" y="69955"/>
                  </a:lnTo>
                  <a:lnTo>
                    <a:pt x="68318" y="70159"/>
                  </a:lnTo>
                  <a:lnTo>
                    <a:pt x="67909" y="69852"/>
                  </a:lnTo>
                  <a:lnTo>
                    <a:pt x="67807" y="69955"/>
                  </a:lnTo>
                  <a:lnTo>
                    <a:pt x="67602" y="69545"/>
                  </a:lnTo>
                  <a:lnTo>
                    <a:pt x="67398" y="69648"/>
                  </a:lnTo>
                  <a:lnTo>
                    <a:pt x="67295" y="69239"/>
                  </a:lnTo>
                  <a:lnTo>
                    <a:pt x="68216" y="69034"/>
                  </a:lnTo>
                  <a:lnTo>
                    <a:pt x="66068" y="69136"/>
                  </a:lnTo>
                  <a:lnTo>
                    <a:pt x="66068" y="69239"/>
                  </a:lnTo>
                  <a:lnTo>
                    <a:pt x="66580" y="69239"/>
                  </a:lnTo>
                  <a:lnTo>
                    <a:pt x="65045" y="69648"/>
                  </a:lnTo>
                  <a:lnTo>
                    <a:pt x="64636" y="69443"/>
                  </a:lnTo>
                  <a:lnTo>
                    <a:pt x="64432" y="69136"/>
                  </a:lnTo>
                  <a:lnTo>
                    <a:pt x="62489" y="69136"/>
                  </a:lnTo>
                  <a:lnTo>
                    <a:pt x="62284" y="68523"/>
                  </a:lnTo>
                  <a:lnTo>
                    <a:pt x="61466" y="68216"/>
                  </a:lnTo>
                  <a:lnTo>
                    <a:pt x="61159" y="67705"/>
                  </a:lnTo>
                  <a:lnTo>
                    <a:pt x="60750" y="67705"/>
                  </a:lnTo>
                  <a:lnTo>
                    <a:pt x="61159" y="68114"/>
                  </a:lnTo>
                  <a:lnTo>
                    <a:pt x="59727" y="68727"/>
                  </a:lnTo>
                  <a:lnTo>
                    <a:pt x="59523" y="69239"/>
                  </a:lnTo>
                  <a:lnTo>
                    <a:pt x="59932" y="70057"/>
                  </a:lnTo>
                  <a:lnTo>
                    <a:pt x="59625" y="70670"/>
                  </a:lnTo>
                  <a:lnTo>
                    <a:pt x="59216" y="70364"/>
                  </a:lnTo>
                  <a:lnTo>
                    <a:pt x="59114" y="69648"/>
                  </a:lnTo>
                  <a:lnTo>
                    <a:pt x="59420" y="69239"/>
                  </a:lnTo>
                  <a:lnTo>
                    <a:pt x="59318" y="68727"/>
                  </a:lnTo>
                  <a:lnTo>
                    <a:pt x="59420" y="68727"/>
                  </a:lnTo>
                  <a:lnTo>
                    <a:pt x="59216" y="68114"/>
                  </a:lnTo>
                  <a:lnTo>
                    <a:pt x="59830" y="67807"/>
                  </a:lnTo>
                  <a:lnTo>
                    <a:pt x="59625" y="67295"/>
                  </a:lnTo>
                  <a:lnTo>
                    <a:pt x="56966" y="68932"/>
                  </a:lnTo>
                  <a:lnTo>
                    <a:pt x="56966" y="68727"/>
                  </a:lnTo>
                  <a:lnTo>
                    <a:pt x="56557" y="68625"/>
                  </a:lnTo>
                  <a:lnTo>
                    <a:pt x="55739" y="69648"/>
                  </a:lnTo>
                  <a:lnTo>
                    <a:pt x="55841" y="69545"/>
                  </a:lnTo>
                  <a:lnTo>
                    <a:pt x="55534" y="70364"/>
                  </a:lnTo>
                  <a:lnTo>
                    <a:pt x="54614" y="71182"/>
                  </a:lnTo>
                  <a:lnTo>
                    <a:pt x="54511" y="71898"/>
                  </a:lnTo>
                  <a:lnTo>
                    <a:pt x="52977" y="70364"/>
                  </a:lnTo>
                  <a:lnTo>
                    <a:pt x="52057" y="70261"/>
                  </a:lnTo>
                  <a:lnTo>
                    <a:pt x="51034" y="70875"/>
                  </a:lnTo>
                  <a:lnTo>
                    <a:pt x="50011" y="70670"/>
                  </a:lnTo>
                  <a:lnTo>
                    <a:pt x="50011" y="70670"/>
                  </a:lnTo>
                  <a:lnTo>
                    <a:pt x="50114" y="70875"/>
                  </a:lnTo>
                  <a:lnTo>
                    <a:pt x="48375" y="68420"/>
                  </a:lnTo>
                  <a:lnTo>
                    <a:pt x="48580" y="67602"/>
                  </a:lnTo>
                  <a:lnTo>
                    <a:pt x="48682" y="67705"/>
                  </a:lnTo>
                  <a:lnTo>
                    <a:pt x="48784" y="66989"/>
                  </a:lnTo>
                  <a:lnTo>
                    <a:pt x="48784" y="67193"/>
                  </a:lnTo>
                  <a:lnTo>
                    <a:pt x="49193" y="64739"/>
                  </a:lnTo>
                  <a:lnTo>
                    <a:pt x="48989" y="64330"/>
                  </a:lnTo>
                  <a:lnTo>
                    <a:pt x="48580" y="64125"/>
                  </a:lnTo>
                  <a:lnTo>
                    <a:pt x="48886" y="64227"/>
                  </a:lnTo>
                  <a:lnTo>
                    <a:pt x="48273" y="63716"/>
                  </a:lnTo>
                  <a:lnTo>
                    <a:pt x="44284" y="63614"/>
                  </a:lnTo>
                  <a:lnTo>
                    <a:pt x="45000" y="62795"/>
                  </a:lnTo>
                  <a:lnTo>
                    <a:pt x="45102" y="61159"/>
                  </a:lnTo>
                  <a:lnTo>
                    <a:pt x="45409" y="60648"/>
                  </a:lnTo>
                  <a:lnTo>
                    <a:pt x="45511" y="61261"/>
                  </a:lnTo>
                  <a:lnTo>
                    <a:pt x="46023" y="60136"/>
                  </a:lnTo>
                  <a:lnTo>
                    <a:pt x="45818" y="60239"/>
                  </a:lnTo>
                  <a:lnTo>
                    <a:pt x="46125" y="59932"/>
                  </a:lnTo>
                  <a:lnTo>
                    <a:pt x="46125" y="59625"/>
                  </a:lnTo>
                  <a:lnTo>
                    <a:pt x="46534" y="58807"/>
                  </a:lnTo>
                  <a:lnTo>
                    <a:pt x="46432" y="57989"/>
                  </a:lnTo>
                  <a:lnTo>
                    <a:pt x="43875" y="58295"/>
                  </a:lnTo>
                  <a:lnTo>
                    <a:pt x="42955" y="60239"/>
                  </a:lnTo>
                  <a:lnTo>
                    <a:pt x="42341" y="60648"/>
                  </a:lnTo>
                  <a:lnTo>
                    <a:pt x="42545" y="60648"/>
                  </a:lnTo>
                  <a:lnTo>
                    <a:pt x="42443" y="60955"/>
                  </a:lnTo>
                  <a:lnTo>
                    <a:pt x="39477" y="61261"/>
                  </a:lnTo>
                  <a:lnTo>
                    <a:pt x="38557" y="60750"/>
                  </a:lnTo>
                  <a:lnTo>
                    <a:pt x="38557" y="60750"/>
                  </a:lnTo>
                  <a:lnTo>
                    <a:pt x="38659" y="60852"/>
                  </a:lnTo>
                  <a:lnTo>
                    <a:pt x="38659" y="60852"/>
                  </a:lnTo>
                  <a:lnTo>
                    <a:pt x="38352" y="60648"/>
                  </a:lnTo>
                  <a:lnTo>
                    <a:pt x="38352" y="60648"/>
                  </a:lnTo>
                  <a:lnTo>
                    <a:pt x="38557" y="60750"/>
                  </a:lnTo>
                  <a:lnTo>
                    <a:pt x="37432" y="57989"/>
                  </a:lnTo>
                  <a:lnTo>
                    <a:pt x="37432" y="58193"/>
                  </a:lnTo>
                  <a:lnTo>
                    <a:pt x="37227" y="57375"/>
                  </a:lnTo>
                  <a:lnTo>
                    <a:pt x="37432" y="57989"/>
                  </a:lnTo>
                  <a:lnTo>
                    <a:pt x="38455" y="52159"/>
                  </a:lnTo>
                  <a:lnTo>
                    <a:pt x="38250" y="51750"/>
                  </a:lnTo>
                  <a:lnTo>
                    <a:pt x="38761" y="51545"/>
                  </a:lnTo>
                  <a:lnTo>
                    <a:pt x="38761" y="51341"/>
                  </a:lnTo>
                  <a:lnTo>
                    <a:pt x="39068" y="51136"/>
                  </a:lnTo>
                  <a:lnTo>
                    <a:pt x="38966" y="51136"/>
                  </a:lnTo>
                  <a:lnTo>
                    <a:pt x="39170" y="51034"/>
                  </a:lnTo>
                  <a:lnTo>
                    <a:pt x="39375" y="50830"/>
                  </a:lnTo>
                  <a:lnTo>
                    <a:pt x="39682" y="50727"/>
                  </a:lnTo>
                  <a:lnTo>
                    <a:pt x="39580" y="50523"/>
                  </a:lnTo>
                  <a:lnTo>
                    <a:pt x="40091" y="50625"/>
                  </a:lnTo>
                  <a:lnTo>
                    <a:pt x="41216" y="49909"/>
                  </a:lnTo>
                  <a:lnTo>
                    <a:pt x="41216" y="49705"/>
                  </a:lnTo>
                  <a:lnTo>
                    <a:pt x="41420" y="49398"/>
                  </a:lnTo>
                  <a:lnTo>
                    <a:pt x="41420" y="49602"/>
                  </a:lnTo>
                  <a:lnTo>
                    <a:pt x="41625" y="49602"/>
                  </a:lnTo>
                  <a:lnTo>
                    <a:pt x="41318" y="49807"/>
                  </a:lnTo>
                  <a:lnTo>
                    <a:pt x="42341" y="49193"/>
                  </a:lnTo>
                  <a:lnTo>
                    <a:pt x="43773" y="49602"/>
                  </a:lnTo>
                  <a:lnTo>
                    <a:pt x="43977" y="49398"/>
                  </a:lnTo>
                  <a:lnTo>
                    <a:pt x="44489" y="49602"/>
                  </a:lnTo>
                  <a:lnTo>
                    <a:pt x="44489" y="49909"/>
                  </a:lnTo>
                  <a:lnTo>
                    <a:pt x="44386" y="49909"/>
                  </a:lnTo>
                  <a:lnTo>
                    <a:pt x="45205" y="50114"/>
                  </a:lnTo>
                  <a:lnTo>
                    <a:pt x="45409" y="49705"/>
                  </a:lnTo>
                  <a:lnTo>
                    <a:pt x="45920" y="50216"/>
                  </a:lnTo>
                  <a:lnTo>
                    <a:pt x="46125" y="50216"/>
                  </a:lnTo>
                  <a:lnTo>
                    <a:pt x="45818" y="49705"/>
                  </a:lnTo>
                  <a:lnTo>
                    <a:pt x="46227" y="49091"/>
                  </a:lnTo>
                  <a:lnTo>
                    <a:pt x="46227" y="49091"/>
                  </a:lnTo>
                  <a:lnTo>
                    <a:pt x="45920" y="49295"/>
                  </a:lnTo>
                  <a:lnTo>
                    <a:pt x="46023" y="48989"/>
                  </a:lnTo>
                  <a:lnTo>
                    <a:pt x="45307" y="49091"/>
                  </a:lnTo>
                  <a:lnTo>
                    <a:pt x="47557" y="48477"/>
                  </a:lnTo>
                  <a:lnTo>
                    <a:pt x="47557" y="48477"/>
                  </a:lnTo>
                  <a:lnTo>
                    <a:pt x="47455" y="48989"/>
                  </a:lnTo>
                  <a:lnTo>
                    <a:pt x="47966" y="48784"/>
                  </a:lnTo>
                  <a:lnTo>
                    <a:pt x="47966" y="48886"/>
                  </a:lnTo>
                  <a:lnTo>
                    <a:pt x="48477" y="48580"/>
                  </a:lnTo>
                  <a:lnTo>
                    <a:pt x="48477" y="48580"/>
                  </a:lnTo>
                  <a:lnTo>
                    <a:pt x="48170" y="48886"/>
                  </a:lnTo>
                  <a:lnTo>
                    <a:pt x="48886" y="48784"/>
                  </a:lnTo>
                  <a:lnTo>
                    <a:pt x="49602" y="48886"/>
                  </a:lnTo>
                  <a:lnTo>
                    <a:pt x="49500" y="49091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51239" y="49500"/>
                  </a:lnTo>
                  <a:lnTo>
                    <a:pt x="51750" y="50216"/>
                  </a:lnTo>
                  <a:lnTo>
                    <a:pt x="51443" y="51545"/>
                  </a:lnTo>
                  <a:lnTo>
                    <a:pt x="51648" y="51239"/>
                  </a:lnTo>
                  <a:lnTo>
                    <a:pt x="51852" y="51341"/>
                  </a:lnTo>
                  <a:lnTo>
                    <a:pt x="51443" y="51750"/>
                  </a:lnTo>
                  <a:lnTo>
                    <a:pt x="52670" y="54102"/>
                  </a:lnTo>
                  <a:lnTo>
                    <a:pt x="52875" y="54102"/>
                  </a:lnTo>
                  <a:lnTo>
                    <a:pt x="53485" y="53390"/>
                  </a:lnTo>
                  <a:lnTo>
                    <a:pt x="53485" y="53390"/>
                  </a:lnTo>
                  <a:lnTo>
                    <a:pt x="53403" y="50915"/>
                  </a:lnTo>
                  <a:lnTo>
                    <a:pt x="53591" y="50727"/>
                  </a:lnTo>
                  <a:lnTo>
                    <a:pt x="53489" y="47761"/>
                  </a:lnTo>
                  <a:lnTo>
                    <a:pt x="53693" y="47659"/>
                  </a:lnTo>
                  <a:lnTo>
                    <a:pt x="54307" y="46636"/>
                  </a:lnTo>
                  <a:lnTo>
                    <a:pt x="54307" y="46841"/>
                  </a:lnTo>
                  <a:lnTo>
                    <a:pt x="54409" y="46739"/>
                  </a:lnTo>
                  <a:lnTo>
                    <a:pt x="54409" y="46636"/>
                  </a:lnTo>
                  <a:lnTo>
                    <a:pt x="55841" y="45716"/>
                  </a:lnTo>
                  <a:lnTo>
                    <a:pt x="55841" y="45818"/>
                  </a:lnTo>
                  <a:lnTo>
                    <a:pt x="57170" y="44898"/>
                  </a:lnTo>
                  <a:lnTo>
                    <a:pt x="57170" y="45102"/>
                  </a:lnTo>
                  <a:lnTo>
                    <a:pt x="57784" y="44284"/>
                  </a:lnTo>
                  <a:lnTo>
                    <a:pt x="58705" y="44080"/>
                  </a:lnTo>
                  <a:lnTo>
                    <a:pt x="58193" y="43875"/>
                  </a:lnTo>
                  <a:lnTo>
                    <a:pt x="58602" y="43875"/>
                  </a:lnTo>
                  <a:lnTo>
                    <a:pt x="58295" y="43466"/>
                  </a:lnTo>
                  <a:lnTo>
                    <a:pt x="59420" y="43364"/>
                  </a:lnTo>
                  <a:lnTo>
                    <a:pt x="59523" y="43057"/>
                  </a:lnTo>
                  <a:lnTo>
                    <a:pt x="59523" y="43057"/>
                  </a:lnTo>
                  <a:lnTo>
                    <a:pt x="59216" y="43364"/>
                  </a:lnTo>
                  <a:lnTo>
                    <a:pt x="58705" y="43057"/>
                  </a:lnTo>
                  <a:lnTo>
                    <a:pt x="58807" y="42750"/>
                  </a:lnTo>
                  <a:lnTo>
                    <a:pt x="59216" y="42852"/>
                  </a:lnTo>
                  <a:lnTo>
                    <a:pt x="59318" y="42750"/>
                  </a:lnTo>
                  <a:lnTo>
                    <a:pt x="59523" y="42852"/>
                  </a:lnTo>
                  <a:lnTo>
                    <a:pt x="59523" y="42545"/>
                  </a:lnTo>
                  <a:lnTo>
                    <a:pt x="59420" y="42034"/>
                  </a:lnTo>
                  <a:lnTo>
                    <a:pt x="59216" y="41932"/>
                  </a:lnTo>
                  <a:lnTo>
                    <a:pt x="58705" y="41625"/>
                  </a:lnTo>
                  <a:lnTo>
                    <a:pt x="59114" y="41727"/>
                  </a:lnTo>
                  <a:lnTo>
                    <a:pt x="59216" y="41932"/>
                  </a:lnTo>
                  <a:lnTo>
                    <a:pt x="59216" y="41932"/>
                  </a:lnTo>
                  <a:lnTo>
                    <a:pt x="59114" y="41420"/>
                  </a:lnTo>
                  <a:lnTo>
                    <a:pt x="59420" y="41420"/>
                  </a:lnTo>
                  <a:lnTo>
                    <a:pt x="59523" y="41318"/>
                  </a:lnTo>
                  <a:lnTo>
                    <a:pt x="59011" y="40705"/>
                  </a:lnTo>
                  <a:lnTo>
                    <a:pt x="59523" y="41216"/>
                  </a:lnTo>
                  <a:lnTo>
                    <a:pt x="59523" y="40807"/>
                  </a:lnTo>
                  <a:lnTo>
                    <a:pt x="58909" y="40500"/>
                  </a:lnTo>
                  <a:lnTo>
                    <a:pt x="59318" y="39989"/>
                  </a:lnTo>
                  <a:lnTo>
                    <a:pt x="59011" y="40500"/>
                  </a:lnTo>
                  <a:lnTo>
                    <a:pt x="59216" y="40398"/>
                  </a:lnTo>
                  <a:lnTo>
                    <a:pt x="59216" y="40602"/>
                  </a:lnTo>
                  <a:lnTo>
                    <a:pt x="59318" y="40500"/>
                  </a:lnTo>
                  <a:lnTo>
                    <a:pt x="59625" y="40807"/>
                  </a:lnTo>
                  <a:lnTo>
                    <a:pt x="59523" y="40295"/>
                  </a:lnTo>
                  <a:lnTo>
                    <a:pt x="59727" y="40500"/>
                  </a:lnTo>
                  <a:lnTo>
                    <a:pt x="59830" y="39580"/>
                  </a:lnTo>
                  <a:lnTo>
                    <a:pt x="60034" y="39477"/>
                  </a:lnTo>
                  <a:lnTo>
                    <a:pt x="60034" y="39580"/>
                  </a:lnTo>
                  <a:lnTo>
                    <a:pt x="60136" y="39375"/>
                  </a:lnTo>
                  <a:lnTo>
                    <a:pt x="60136" y="39477"/>
                  </a:lnTo>
                  <a:lnTo>
                    <a:pt x="60443" y="39273"/>
                  </a:lnTo>
                  <a:lnTo>
                    <a:pt x="60443" y="39375"/>
                  </a:lnTo>
                  <a:lnTo>
                    <a:pt x="60341" y="39477"/>
                  </a:lnTo>
                  <a:lnTo>
                    <a:pt x="60443" y="39477"/>
                  </a:lnTo>
                  <a:lnTo>
                    <a:pt x="60034" y="39784"/>
                  </a:lnTo>
                  <a:lnTo>
                    <a:pt x="60136" y="39784"/>
                  </a:lnTo>
                  <a:lnTo>
                    <a:pt x="59830" y="40193"/>
                  </a:lnTo>
                  <a:lnTo>
                    <a:pt x="60136" y="40295"/>
                  </a:lnTo>
                  <a:lnTo>
                    <a:pt x="60136" y="40500"/>
                  </a:lnTo>
                  <a:lnTo>
                    <a:pt x="60034" y="40705"/>
                  </a:lnTo>
                  <a:lnTo>
                    <a:pt x="60034" y="40909"/>
                  </a:lnTo>
                  <a:lnTo>
                    <a:pt x="60136" y="40909"/>
                  </a:lnTo>
                  <a:lnTo>
                    <a:pt x="59727" y="41830"/>
                  </a:lnTo>
                  <a:lnTo>
                    <a:pt x="60750" y="40500"/>
                  </a:lnTo>
                  <a:lnTo>
                    <a:pt x="60750" y="39375"/>
                  </a:lnTo>
                  <a:lnTo>
                    <a:pt x="61057" y="39886"/>
                  </a:lnTo>
                  <a:lnTo>
                    <a:pt x="62182" y="38864"/>
                  </a:lnTo>
                  <a:lnTo>
                    <a:pt x="62386" y="38455"/>
                  </a:lnTo>
                  <a:lnTo>
                    <a:pt x="62284" y="38250"/>
                  </a:lnTo>
                  <a:lnTo>
                    <a:pt x="62591" y="37636"/>
                  </a:lnTo>
                  <a:lnTo>
                    <a:pt x="62489" y="38148"/>
                  </a:lnTo>
                  <a:lnTo>
                    <a:pt x="64943" y="37125"/>
                  </a:lnTo>
                  <a:lnTo>
                    <a:pt x="65045" y="37227"/>
                  </a:lnTo>
                  <a:lnTo>
                    <a:pt x="65148" y="37125"/>
                  </a:lnTo>
                  <a:lnTo>
                    <a:pt x="65148" y="37125"/>
                  </a:lnTo>
                  <a:lnTo>
                    <a:pt x="65045" y="37432"/>
                  </a:lnTo>
                  <a:lnTo>
                    <a:pt x="65557" y="37227"/>
                  </a:lnTo>
                  <a:lnTo>
                    <a:pt x="65557" y="37227"/>
                  </a:lnTo>
                  <a:lnTo>
                    <a:pt x="65455" y="37330"/>
                  </a:lnTo>
                  <a:lnTo>
                    <a:pt x="66068" y="37227"/>
                  </a:lnTo>
                  <a:lnTo>
                    <a:pt x="65966" y="36818"/>
                  </a:lnTo>
                  <a:lnTo>
                    <a:pt x="65761" y="37125"/>
                  </a:lnTo>
                  <a:lnTo>
                    <a:pt x="65455" y="36614"/>
                  </a:lnTo>
                  <a:lnTo>
                    <a:pt x="66784" y="35080"/>
                  </a:lnTo>
                  <a:lnTo>
                    <a:pt x="66886" y="35182"/>
                  </a:lnTo>
                  <a:lnTo>
                    <a:pt x="66989" y="34977"/>
                  </a:lnTo>
                  <a:lnTo>
                    <a:pt x="66989" y="35080"/>
                  </a:lnTo>
                  <a:lnTo>
                    <a:pt x="67091" y="34875"/>
                  </a:lnTo>
                  <a:lnTo>
                    <a:pt x="67091" y="35080"/>
                  </a:lnTo>
                  <a:lnTo>
                    <a:pt x="67193" y="34977"/>
                  </a:lnTo>
                  <a:lnTo>
                    <a:pt x="68011" y="34364"/>
                  </a:lnTo>
                  <a:lnTo>
                    <a:pt x="68011" y="34466"/>
                  </a:lnTo>
                  <a:lnTo>
                    <a:pt x="67909" y="34568"/>
                  </a:lnTo>
                  <a:lnTo>
                    <a:pt x="68114" y="34670"/>
                  </a:lnTo>
                  <a:lnTo>
                    <a:pt x="68216" y="34364"/>
                  </a:lnTo>
                  <a:lnTo>
                    <a:pt x="68523" y="34568"/>
                  </a:lnTo>
                  <a:lnTo>
                    <a:pt x="69136" y="34261"/>
                  </a:lnTo>
                  <a:lnTo>
                    <a:pt x="69545" y="33648"/>
                  </a:lnTo>
                  <a:lnTo>
                    <a:pt x="70568" y="33443"/>
                  </a:lnTo>
                  <a:lnTo>
                    <a:pt x="70466" y="33545"/>
                  </a:lnTo>
                  <a:lnTo>
                    <a:pt x="71795" y="32932"/>
                  </a:lnTo>
                  <a:lnTo>
                    <a:pt x="72102" y="33034"/>
                  </a:lnTo>
                  <a:lnTo>
                    <a:pt x="71386" y="33443"/>
                  </a:lnTo>
                  <a:lnTo>
                    <a:pt x="72716" y="33443"/>
                  </a:lnTo>
                  <a:lnTo>
                    <a:pt x="71898" y="33852"/>
                  </a:lnTo>
                  <a:lnTo>
                    <a:pt x="71898" y="33545"/>
                  </a:lnTo>
                  <a:lnTo>
                    <a:pt x="71795" y="33545"/>
                  </a:lnTo>
                  <a:lnTo>
                    <a:pt x="70568" y="34261"/>
                  </a:lnTo>
                  <a:lnTo>
                    <a:pt x="70568" y="34261"/>
                  </a:lnTo>
                  <a:lnTo>
                    <a:pt x="70364" y="34364"/>
                  </a:lnTo>
                  <a:lnTo>
                    <a:pt x="69955" y="35182"/>
                  </a:lnTo>
                  <a:lnTo>
                    <a:pt x="70261" y="35386"/>
                  </a:lnTo>
                  <a:lnTo>
                    <a:pt x="71795" y="34364"/>
                  </a:lnTo>
                  <a:lnTo>
                    <a:pt x="71795" y="34466"/>
                  </a:lnTo>
                  <a:lnTo>
                    <a:pt x="71898" y="34261"/>
                  </a:lnTo>
                  <a:lnTo>
                    <a:pt x="74250" y="33648"/>
                  </a:lnTo>
                  <a:lnTo>
                    <a:pt x="74250" y="33443"/>
                  </a:lnTo>
                  <a:lnTo>
                    <a:pt x="74250" y="33136"/>
                  </a:lnTo>
                  <a:lnTo>
                    <a:pt x="73943" y="32932"/>
                  </a:lnTo>
                  <a:lnTo>
                    <a:pt x="73227" y="33239"/>
                  </a:lnTo>
                  <a:lnTo>
                    <a:pt x="73330" y="33136"/>
                  </a:lnTo>
                  <a:lnTo>
                    <a:pt x="72307" y="32830"/>
                  </a:lnTo>
                  <a:lnTo>
                    <a:pt x="72511" y="32727"/>
                  </a:lnTo>
                  <a:lnTo>
                    <a:pt x="72000" y="32420"/>
                  </a:lnTo>
                  <a:lnTo>
                    <a:pt x="72000" y="31807"/>
                  </a:lnTo>
                  <a:lnTo>
                    <a:pt x="71693" y="31705"/>
                  </a:lnTo>
                  <a:lnTo>
                    <a:pt x="72409" y="31091"/>
                  </a:lnTo>
                  <a:lnTo>
                    <a:pt x="72146" y="31003"/>
                  </a:lnTo>
                  <a:lnTo>
                    <a:pt x="72146" y="31003"/>
                  </a:lnTo>
                  <a:lnTo>
                    <a:pt x="71795" y="31091"/>
                  </a:lnTo>
                  <a:lnTo>
                    <a:pt x="70875" y="30784"/>
                  </a:lnTo>
                  <a:lnTo>
                    <a:pt x="72102" y="30784"/>
                  </a:lnTo>
                  <a:lnTo>
                    <a:pt x="72818" y="29966"/>
                  </a:lnTo>
                  <a:lnTo>
                    <a:pt x="70568" y="29966"/>
                  </a:lnTo>
                  <a:lnTo>
                    <a:pt x="63307" y="33852"/>
                  </a:lnTo>
                  <a:lnTo>
                    <a:pt x="63307" y="33852"/>
                  </a:lnTo>
                  <a:lnTo>
                    <a:pt x="68114" y="31091"/>
                  </a:lnTo>
                  <a:lnTo>
                    <a:pt x="67602" y="30375"/>
                  </a:lnTo>
                  <a:lnTo>
                    <a:pt x="79977" y="27205"/>
                  </a:lnTo>
                  <a:lnTo>
                    <a:pt x="80795" y="26489"/>
                  </a:lnTo>
                  <a:lnTo>
                    <a:pt x="80591" y="26284"/>
                  </a:lnTo>
                  <a:lnTo>
                    <a:pt x="81000" y="26080"/>
                  </a:lnTo>
                  <a:lnTo>
                    <a:pt x="81205" y="25466"/>
                  </a:lnTo>
                  <a:lnTo>
                    <a:pt x="80898" y="25159"/>
                  </a:lnTo>
                  <a:lnTo>
                    <a:pt x="80080" y="25364"/>
                  </a:lnTo>
                  <a:lnTo>
                    <a:pt x="79977" y="25261"/>
                  </a:lnTo>
                  <a:lnTo>
                    <a:pt x="80386" y="24852"/>
                  </a:lnTo>
                  <a:lnTo>
                    <a:pt x="79875" y="24750"/>
                  </a:lnTo>
                  <a:lnTo>
                    <a:pt x="77727" y="25568"/>
                  </a:lnTo>
                  <a:lnTo>
                    <a:pt x="78034" y="25364"/>
                  </a:lnTo>
                  <a:lnTo>
                    <a:pt x="77830" y="25261"/>
                  </a:lnTo>
                  <a:lnTo>
                    <a:pt x="80182" y="24545"/>
                  </a:lnTo>
                  <a:lnTo>
                    <a:pt x="80182" y="24034"/>
                  </a:lnTo>
                  <a:lnTo>
                    <a:pt x="79773" y="24136"/>
                  </a:lnTo>
                  <a:lnTo>
                    <a:pt x="79261" y="23727"/>
                  </a:lnTo>
                  <a:lnTo>
                    <a:pt x="78648" y="24034"/>
                  </a:lnTo>
                  <a:lnTo>
                    <a:pt x="79159" y="23727"/>
                  </a:lnTo>
                  <a:lnTo>
                    <a:pt x="78852" y="23625"/>
                  </a:lnTo>
                  <a:lnTo>
                    <a:pt x="78239" y="23830"/>
                  </a:lnTo>
                  <a:lnTo>
                    <a:pt x="78648" y="23523"/>
                  </a:lnTo>
                  <a:lnTo>
                    <a:pt x="78648" y="23114"/>
                  </a:lnTo>
                  <a:lnTo>
                    <a:pt x="78545" y="23216"/>
                  </a:lnTo>
                  <a:lnTo>
                    <a:pt x="78443" y="23011"/>
                  </a:lnTo>
                  <a:lnTo>
                    <a:pt x="77932" y="22909"/>
                  </a:lnTo>
                  <a:lnTo>
                    <a:pt x="78136" y="22705"/>
                  </a:lnTo>
                  <a:lnTo>
                    <a:pt x="77830" y="22705"/>
                  </a:lnTo>
                  <a:lnTo>
                    <a:pt x="78136" y="22602"/>
                  </a:lnTo>
                  <a:lnTo>
                    <a:pt x="77727" y="22500"/>
                  </a:lnTo>
                  <a:lnTo>
                    <a:pt x="77932" y="22398"/>
                  </a:lnTo>
                  <a:lnTo>
                    <a:pt x="77523" y="22193"/>
                  </a:lnTo>
                  <a:lnTo>
                    <a:pt x="78341" y="22091"/>
                  </a:lnTo>
                  <a:lnTo>
                    <a:pt x="77727" y="21477"/>
                  </a:lnTo>
                  <a:lnTo>
                    <a:pt x="78341" y="21170"/>
                  </a:lnTo>
                  <a:lnTo>
                    <a:pt x="78034" y="20864"/>
                  </a:lnTo>
                  <a:lnTo>
                    <a:pt x="77420" y="20966"/>
                  </a:lnTo>
                  <a:lnTo>
                    <a:pt x="77420" y="20966"/>
                  </a:lnTo>
                  <a:lnTo>
                    <a:pt x="78136" y="20557"/>
                  </a:lnTo>
                  <a:lnTo>
                    <a:pt x="77318" y="20659"/>
                  </a:lnTo>
                  <a:lnTo>
                    <a:pt x="77318" y="20659"/>
                  </a:lnTo>
                  <a:lnTo>
                    <a:pt x="77932" y="20455"/>
                  </a:lnTo>
                  <a:lnTo>
                    <a:pt x="77727" y="20148"/>
                  </a:lnTo>
                  <a:lnTo>
                    <a:pt x="77932" y="20045"/>
                  </a:lnTo>
                  <a:lnTo>
                    <a:pt x="77318" y="20045"/>
                  </a:lnTo>
                  <a:lnTo>
                    <a:pt x="77727" y="19943"/>
                  </a:lnTo>
                  <a:lnTo>
                    <a:pt x="77523" y="19636"/>
                  </a:lnTo>
                  <a:lnTo>
                    <a:pt x="77727" y="19534"/>
                  </a:lnTo>
                  <a:lnTo>
                    <a:pt x="77625" y="19330"/>
                  </a:lnTo>
                  <a:lnTo>
                    <a:pt x="77420" y="19330"/>
                  </a:lnTo>
                  <a:lnTo>
                    <a:pt x="77216" y="19125"/>
                  </a:lnTo>
                  <a:lnTo>
                    <a:pt x="77216" y="18818"/>
                  </a:lnTo>
                  <a:lnTo>
                    <a:pt x="76705" y="19739"/>
                  </a:lnTo>
                  <a:lnTo>
                    <a:pt x="76398" y="19739"/>
                  </a:lnTo>
                  <a:lnTo>
                    <a:pt x="76295" y="20045"/>
                  </a:lnTo>
                  <a:lnTo>
                    <a:pt x="75580" y="20557"/>
                  </a:lnTo>
                  <a:lnTo>
                    <a:pt x="75477" y="20250"/>
                  </a:lnTo>
                  <a:lnTo>
                    <a:pt x="74148" y="21068"/>
                  </a:lnTo>
                  <a:lnTo>
                    <a:pt x="74250" y="20659"/>
                  </a:lnTo>
                  <a:lnTo>
                    <a:pt x="73943" y="20864"/>
                  </a:lnTo>
                  <a:lnTo>
                    <a:pt x="73841" y="20761"/>
                  </a:lnTo>
                  <a:lnTo>
                    <a:pt x="73739" y="20761"/>
                  </a:lnTo>
                  <a:lnTo>
                    <a:pt x="73943" y="20250"/>
                  </a:lnTo>
                  <a:lnTo>
                    <a:pt x="72716" y="20250"/>
                  </a:lnTo>
                  <a:lnTo>
                    <a:pt x="73534" y="19739"/>
                  </a:lnTo>
                  <a:lnTo>
                    <a:pt x="73330" y="19739"/>
                  </a:lnTo>
                  <a:lnTo>
                    <a:pt x="73534" y="19330"/>
                  </a:lnTo>
                  <a:lnTo>
                    <a:pt x="72920" y="19125"/>
                  </a:lnTo>
                  <a:lnTo>
                    <a:pt x="73636" y="19023"/>
                  </a:lnTo>
                  <a:lnTo>
                    <a:pt x="74148" y="18102"/>
                  </a:lnTo>
                  <a:lnTo>
                    <a:pt x="74148" y="18102"/>
                  </a:lnTo>
                  <a:lnTo>
                    <a:pt x="73841" y="18307"/>
                  </a:lnTo>
                  <a:lnTo>
                    <a:pt x="72716" y="17795"/>
                  </a:lnTo>
                  <a:lnTo>
                    <a:pt x="73023" y="17591"/>
                  </a:lnTo>
                  <a:lnTo>
                    <a:pt x="72511" y="17591"/>
                  </a:lnTo>
                  <a:lnTo>
                    <a:pt x="72000" y="16875"/>
                  </a:lnTo>
                  <a:lnTo>
                    <a:pt x="70364" y="17080"/>
                  </a:lnTo>
                  <a:lnTo>
                    <a:pt x="70466" y="16977"/>
                  </a:lnTo>
                  <a:lnTo>
                    <a:pt x="68932" y="16875"/>
                  </a:lnTo>
                  <a:lnTo>
                    <a:pt x="68727" y="17693"/>
                  </a:lnTo>
                  <a:lnTo>
                    <a:pt x="67909" y="18307"/>
                  </a:lnTo>
                  <a:lnTo>
                    <a:pt x="68318" y="18307"/>
                  </a:lnTo>
                  <a:lnTo>
                    <a:pt x="67909" y="19023"/>
                  </a:lnTo>
                  <a:lnTo>
                    <a:pt x="68114" y="19125"/>
                  </a:lnTo>
                  <a:lnTo>
                    <a:pt x="66580" y="20250"/>
                  </a:lnTo>
                  <a:lnTo>
                    <a:pt x="67193" y="21784"/>
                  </a:lnTo>
                  <a:lnTo>
                    <a:pt x="63511" y="24239"/>
                  </a:lnTo>
                  <a:lnTo>
                    <a:pt x="63716" y="24750"/>
                  </a:lnTo>
                  <a:lnTo>
                    <a:pt x="63614" y="24750"/>
                  </a:lnTo>
                  <a:lnTo>
                    <a:pt x="63716" y="25057"/>
                  </a:lnTo>
                  <a:lnTo>
                    <a:pt x="63307" y="26591"/>
                  </a:lnTo>
                  <a:lnTo>
                    <a:pt x="62693" y="27000"/>
                  </a:lnTo>
                  <a:lnTo>
                    <a:pt x="62795" y="27307"/>
                  </a:lnTo>
                  <a:lnTo>
                    <a:pt x="62489" y="27614"/>
                  </a:lnTo>
                  <a:lnTo>
                    <a:pt x="62386" y="27205"/>
                  </a:lnTo>
                  <a:lnTo>
                    <a:pt x="61977" y="27511"/>
                  </a:lnTo>
                  <a:lnTo>
                    <a:pt x="61977" y="28023"/>
                  </a:lnTo>
                  <a:lnTo>
                    <a:pt x="60955" y="27716"/>
                  </a:lnTo>
                  <a:lnTo>
                    <a:pt x="61364" y="27000"/>
                  </a:lnTo>
                  <a:lnTo>
                    <a:pt x="60648" y="26591"/>
                  </a:lnTo>
                  <a:lnTo>
                    <a:pt x="61466" y="24341"/>
                  </a:lnTo>
                  <a:lnTo>
                    <a:pt x="60852" y="23625"/>
                  </a:lnTo>
                  <a:lnTo>
                    <a:pt x="59420" y="23830"/>
                  </a:lnTo>
                  <a:lnTo>
                    <a:pt x="59216" y="23216"/>
                  </a:lnTo>
                  <a:lnTo>
                    <a:pt x="57682" y="22091"/>
                  </a:lnTo>
                  <a:lnTo>
                    <a:pt x="55227" y="21989"/>
                  </a:lnTo>
                  <a:lnTo>
                    <a:pt x="55330" y="21886"/>
                  </a:lnTo>
                  <a:lnTo>
                    <a:pt x="54920" y="22091"/>
                  </a:lnTo>
                  <a:lnTo>
                    <a:pt x="55636" y="20761"/>
                  </a:lnTo>
                  <a:lnTo>
                    <a:pt x="55534" y="20250"/>
                  </a:lnTo>
                  <a:lnTo>
                    <a:pt x="54614" y="20761"/>
                  </a:lnTo>
                  <a:lnTo>
                    <a:pt x="54920" y="20352"/>
                  </a:lnTo>
                  <a:lnTo>
                    <a:pt x="54716" y="20045"/>
                  </a:lnTo>
                  <a:lnTo>
                    <a:pt x="57580" y="17489"/>
                  </a:lnTo>
                  <a:lnTo>
                    <a:pt x="57580" y="17284"/>
                  </a:lnTo>
                  <a:lnTo>
                    <a:pt x="58091" y="16875"/>
                  </a:lnTo>
                  <a:lnTo>
                    <a:pt x="58398" y="17080"/>
                  </a:lnTo>
                  <a:lnTo>
                    <a:pt x="58398" y="16875"/>
                  </a:lnTo>
                  <a:lnTo>
                    <a:pt x="59114" y="16670"/>
                  </a:lnTo>
                  <a:lnTo>
                    <a:pt x="59216" y="16466"/>
                  </a:lnTo>
                  <a:lnTo>
                    <a:pt x="60136" y="16364"/>
                  </a:lnTo>
                  <a:lnTo>
                    <a:pt x="60239" y="15852"/>
                  </a:lnTo>
                  <a:lnTo>
                    <a:pt x="59830" y="15648"/>
                  </a:lnTo>
                  <a:lnTo>
                    <a:pt x="59420" y="15852"/>
                  </a:lnTo>
                  <a:lnTo>
                    <a:pt x="59727" y="15648"/>
                  </a:lnTo>
                  <a:lnTo>
                    <a:pt x="59011" y="15443"/>
                  </a:lnTo>
                  <a:lnTo>
                    <a:pt x="58909" y="15239"/>
                  </a:lnTo>
                  <a:lnTo>
                    <a:pt x="59932" y="15545"/>
                  </a:lnTo>
                  <a:lnTo>
                    <a:pt x="59932" y="15648"/>
                  </a:lnTo>
                  <a:lnTo>
                    <a:pt x="64227" y="14318"/>
                  </a:lnTo>
                  <a:lnTo>
                    <a:pt x="61670" y="13602"/>
                  </a:lnTo>
                  <a:lnTo>
                    <a:pt x="62693" y="13705"/>
                  </a:lnTo>
                  <a:lnTo>
                    <a:pt x="64330" y="14114"/>
                  </a:lnTo>
                  <a:lnTo>
                    <a:pt x="65455" y="13602"/>
                  </a:lnTo>
                  <a:lnTo>
                    <a:pt x="65250" y="13193"/>
                  </a:lnTo>
                  <a:lnTo>
                    <a:pt x="66170" y="13091"/>
                  </a:lnTo>
                  <a:lnTo>
                    <a:pt x="66375" y="13398"/>
                  </a:lnTo>
                  <a:lnTo>
                    <a:pt x="66784" y="13295"/>
                  </a:lnTo>
                  <a:lnTo>
                    <a:pt x="67091" y="13091"/>
                  </a:lnTo>
                  <a:lnTo>
                    <a:pt x="66580" y="12784"/>
                  </a:lnTo>
                  <a:lnTo>
                    <a:pt x="66580" y="12784"/>
                  </a:lnTo>
                  <a:lnTo>
                    <a:pt x="67091" y="12886"/>
                  </a:lnTo>
                  <a:lnTo>
                    <a:pt x="67398" y="13295"/>
                  </a:lnTo>
                  <a:lnTo>
                    <a:pt x="69545" y="12273"/>
                  </a:lnTo>
                  <a:lnTo>
                    <a:pt x="69443" y="11659"/>
                  </a:lnTo>
                  <a:lnTo>
                    <a:pt x="69955" y="11045"/>
                  </a:lnTo>
                  <a:lnTo>
                    <a:pt x="70568" y="10841"/>
                  </a:lnTo>
                  <a:lnTo>
                    <a:pt x="69955" y="10739"/>
                  </a:lnTo>
                  <a:lnTo>
                    <a:pt x="69852" y="10534"/>
                  </a:lnTo>
                  <a:lnTo>
                    <a:pt x="70159" y="10432"/>
                  </a:lnTo>
                  <a:lnTo>
                    <a:pt x="68216" y="10227"/>
                  </a:lnTo>
                  <a:lnTo>
                    <a:pt x="67909" y="10739"/>
                  </a:lnTo>
                  <a:lnTo>
                    <a:pt x="68114" y="10943"/>
                  </a:lnTo>
                  <a:lnTo>
                    <a:pt x="67807" y="11045"/>
                  </a:lnTo>
                  <a:lnTo>
                    <a:pt x="68011" y="11148"/>
                  </a:lnTo>
                  <a:lnTo>
                    <a:pt x="65352" y="12580"/>
                  </a:lnTo>
                  <a:lnTo>
                    <a:pt x="65148" y="11761"/>
                  </a:lnTo>
                  <a:lnTo>
                    <a:pt x="65352" y="11557"/>
                  </a:lnTo>
                  <a:lnTo>
                    <a:pt x="65455" y="11557"/>
                  </a:lnTo>
                  <a:lnTo>
                    <a:pt x="65864" y="11045"/>
                  </a:lnTo>
                  <a:lnTo>
                    <a:pt x="64841" y="11045"/>
                  </a:lnTo>
                  <a:lnTo>
                    <a:pt x="64023" y="11557"/>
                  </a:lnTo>
                  <a:lnTo>
                    <a:pt x="64023" y="11557"/>
                  </a:lnTo>
                  <a:lnTo>
                    <a:pt x="64125" y="10739"/>
                  </a:lnTo>
                  <a:lnTo>
                    <a:pt x="64739" y="10534"/>
                  </a:lnTo>
                  <a:lnTo>
                    <a:pt x="64125" y="10534"/>
                  </a:lnTo>
                  <a:lnTo>
                    <a:pt x="64432" y="10432"/>
                  </a:lnTo>
                  <a:lnTo>
                    <a:pt x="63307" y="10330"/>
                  </a:lnTo>
                  <a:lnTo>
                    <a:pt x="64125" y="10023"/>
                  </a:lnTo>
                  <a:lnTo>
                    <a:pt x="63818" y="10023"/>
                  </a:lnTo>
                  <a:lnTo>
                    <a:pt x="64330" y="9920"/>
                  </a:lnTo>
                  <a:lnTo>
                    <a:pt x="64125" y="9409"/>
                  </a:lnTo>
                  <a:lnTo>
                    <a:pt x="64432" y="9000"/>
                  </a:lnTo>
                  <a:lnTo>
                    <a:pt x="64227" y="8591"/>
                  </a:lnTo>
                  <a:lnTo>
                    <a:pt x="63920" y="8386"/>
                  </a:lnTo>
                  <a:close/>
                </a:path>
              </a:pathLst>
            </a:custGeom>
            <a:solidFill>
              <a:srgbClr val="FFE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050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29C79DC-3292-4446-8CDD-48338F0FB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1452" y="1341951"/>
              <a:ext cx="5686801" cy="2560408"/>
            </a:xfrm>
            <a:prstGeom prst="rect">
              <a:avLst/>
            </a:prstGeom>
          </p:spPr>
        </p:pic>
        <p:pic>
          <p:nvPicPr>
            <p:cNvPr id="16" name="Gráfico 15" descr="Flecha: giro a la izquierda">
              <a:extLst>
                <a:ext uri="{FF2B5EF4-FFF2-40B4-BE49-F238E27FC236}">
                  <a16:creationId xmlns:a16="http://schemas.microsoft.com/office/drawing/2014/main" id="{5319FE34-5026-F742-B8CE-220E58DD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93343">
              <a:off x="5734301" y="1231069"/>
              <a:ext cx="927757" cy="8209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E4C65A84-D4D1-F944-B61B-8EA5C00BA613}"/>
                </a:ext>
              </a:extLst>
            </p:cNvPr>
            <p:cNvSpPr/>
            <p:nvPr/>
          </p:nvSpPr>
          <p:spPr>
            <a:xfrm>
              <a:off x="2214324" y="827604"/>
              <a:ext cx="1439597" cy="3625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200" b="1" dirty="0"/>
                <a:t>Global-</a:t>
              </a:r>
              <a:r>
                <a:rPr lang="es-ES" sz="1200" b="1" dirty="0" err="1"/>
                <a:t>scale</a:t>
              </a:r>
              <a:endParaRPr lang="es-ES" sz="1200" b="1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A4494BE-F7D4-874D-8643-660F2F7FCE37}"/>
                </a:ext>
              </a:extLst>
            </p:cNvPr>
            <p:cNvSpPr/>
            <p:nvPr/>
          </p:nvSpPr>
          <p:spPr>
            <a:xfrm>
              <a:off x="6999665" y="902067"/>
              <a:ext cx="1336799" cy="3625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200" b="1" dirty="0"/>
                <a:t>Local-</a:t>
              </a:r>
              <a:r>
                <a:rPr lang="es-ES" sz="1200" b="1" dirty="0" err="1"/>
                <a:t>scale</a:t>
              </a:r>
              <a:endParaRPr lang="es-ES" sz="1200" b="1" dirty="0"/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66156F0E-36D6-AB45-BECD-46DAB3C6C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0024" y="2588464"/>
              <a:ext cx="2706987" cy="2063138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7368538-8283-6248-99E4-BB69C9D7B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5504" y="1259067"/>
              <a:ext cx="1309403" cy="1309185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68BC1221-39A3-3D40-B249-44B415CA7488}"/>
              </a:ext>
            </a:extLst>
          </p:cNvPr>
          <p:cNvSpPr/>
          <p:nvPr/>
        </p:nvSpPr>
        <p:spPr>
          <a:xfrm>
            <a:off x="38137" y="4358764"/>
            <a:ext cx="4700034" cy="73866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  <a:sym typeface="Roboto Condensed Light"/>
              </a:rPr>
              <a:t>The </a:t>
            </a:r>
            <a:r>
              <a:rPr lang="en-US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  <a:sym typeface="Roboto Condensed Light"/>
              </a:rPr>
              <a:t>real pattern </a:t>
            </a:r>
            <a:r>
              <a:rPr lang="en-US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  <a:sym typeface="Roboto Condensed Light"/>
              </a:rPr>
              <a:t>can be observed when a </a:t>
            </a:r>
            <a:r>
              <a:rPr lang="en-US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  <a:sym typeface="Roboto Condensed Light"/>
              </a:rPr>
              <a:t>large amounts of data</a:t>
            </a:r>
            <a:r>
              <a:rPr lang="en-US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  <a:sym typeface="Roboto Condensed Light"/>
              </a:rPr>
              <a:t> are analyzed. Factors influencing at local scale can mask the real effect of height on pollen sampling</a:t>
            </a:r>
          </a:p>
        </p:txBody>
      </p:sp>
      <p:sp>
        <p:nvSpPr>
          <p:cNvPr id="23" name="Google Shape;524;p20">
            <a:extLst>
              <a:ext uri="{FF2B5EF4-FFF2-40B4-BE49-F238E27FC236}">
                <a16:creationId xmlns:a16="http://schemas.microsoft.com/office/drawing/2014/main" id="{FAC4270B-9A2F-6545-B5A2-F823EA0C058A}"/>
              </a:ext>
            </a:extLst>
          </p:cNvPr>
          <p:cNvSpPr txBox="1">
            <a:spLocks/>
          </p:cNvSpPr>
          <p:nvPr/>
        </p:nvSpPr>
        <p:spPr>
          <a:xfrm>
            <a:off x="4828261" y="121509"/>
            <a:ext cx="323747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just"/>
            <a:r>
              <a:rPr lang="es-ES" sz="1600" b="0" dirty="0" err="1"/>
              <a:t>Aggretating</a:t>
            </a:r>
            <a:r>
              <a:rPr lang="es-ES" sz="1600" b="0" dirty="0"/>
              <a:t> </a:t>
            </a:r>
            <a:r>
              <a:rPr lang="es-ES" sz="1600" b="0" dirty="0" err="1"/>
              <a:t>by</a:t>
            </a:r>
            <a:r>
              <a:rPr lang="es-ES" sz="1600" b="0" dirty="0"/>
              <a:t> </a:t>
            </a:r>
            <a:r>
              <a:rPr lang="es-ES" sz="1600" b="0" dirty="0" err="1"/>
              <a:t>paired</a:t>
            </a:r>
            <a:r>
              <a:rPr lang="es-ES" sz="1600" b="0" dirty="0"/>
              <a:t> </a:t>
            </a:r>
            <a:r>
              <a:rPr lang="es-ES" sz="1600" b="0" dirty="0" err="1"/>
              <a:t>stations</a:t>
            </a:r>
            <a:endParaRPr lang="es-ES" sz="1600" b="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1DA74B8-F1FC-7645-9D1E-D304175A69B5}"/>
              </a:ext>
            </a:extLst>
          </p:cNvPr>
          <p:cNvSpPr txBox="1"/>
          <p:nvPr/>
        </p:nvSpPr>
        <p:spPr>
          <a:xfrm>
            <a:off x="2086581" y="778721"/>
            <a:ext cx="4253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R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system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structured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 as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lists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 of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elements</a:t>
            </a:r>
            <a:endParaRPr lang="es-ES_tradnl" sz="1600" b="1" dirty="0">
              <a:solidFill>
                <a:srgbClr val="263248"/>
              </a:solidFill>
              <a:effectLst>
                <a:glow rad="139700">
                  <a:schemeClr val="bg1">
                    <a:alpha val="88000"/>
                  </a:schemeClr>
                </a:glow>
              </a:effectLst>
              <a:latin typeface="Roboto Condensed Light"/>
              <a:ea typeface="Roboto Condensed Light"/>
            </a:endParaRPr>
          </a:p>
          <a:p>
            <a:pPr marL="285750" lvl="1" indent="-285750" algn="just">
              <a:buFont typeface="Wingdings" pitchFamily="2" charset="2"/>
              <a:buChar char="ü"/>
            </a:pP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Metadata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 (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location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,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distance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,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height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)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Data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from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higher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station</a:t>
            </a:r>
            <a:endParaRPr lang="es-ES_tradnl" sz="1600" b="1" dirty="0">
              <a:solidFill>
                <a:srgbClr val="263248"/>
              </a:solidFill>
              <a:effectLst>
                <a:glow rad="139700">
                  <a:schemeClr val="bg1">
                    <a:alpha val="88000"/>
                  </a:schemeClr>
                </a:glow>
              </a:effectLst>
              <a:latin typeface="Roboto Condensed Light"/>
              <a:ea typeface="Roboto Condensed Light"/>
            </a:endParaRPr>
          </a:p>
          <a:p>
            <a:pPr marL="285750" indent="-285750" algn="just">
              <a:buFont typeface="Wingdings" pitchFamily="2" charset="2"/>
              <a:buChar char="ü"/>
            </a:pP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Data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from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lower</a:t>
            </a:r>
            <a:r>
              <a:rPr lang="es-ES_tradnl" sz="1600" b="1" dirty="0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 </a:t>
            </a:r>
            <a:r>
              <a:rPr lang="es-ES_tradnl" sz="1600" b="1" dirty="0" err="1">
                <a:solidFill>
                  <a:srgbClr val="263248"/>
                </a:solidFill>
                <a:effectLst>
                  <a:glow rad="139700">
                    <a:schemeClr val="bg1">
                      <a:alpha val="88000"/>
                    </a:schemeClr>
                  </a:glow>
                </a:effectLst>
                <a:latin typeface="Roboto Condensed Light"/>
                <a:ea typeface="Roboto Condensed Light"/>
              </a:rPr>
              <a:t>station</a:t>
            </a:r>
            <a:endParaRPr lang="es-ES_tradnl" sz="1600" b="1" dirty="0">
              <a:solidFill>
                <a:srgbClr val="263248"/>
              </a:solidFill>
              <a:effectLst>
                <a:glow rad="139700">
                  <a:schemeClr val="bg1">
                    <a:alpha val="88000"/>
                  </a:schemeClr>
                </a:glow>
              </a:effectLst>
              <a:latin typeface="Roboto Condensed Light"/>
              <a:ea typeface="Roboto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DF6AB96-0702-684D-9DEC-5861023DB9F3}"/>
                  </a:ext>
                </a:extLst>
              </p:cNvPr>
              <p:cNvSpPr txBox="1"/>
              <p:nvPr/>
            </p:nvSpPr>
            <p:spPr>
              <a:xfrm>
                <a:off x="5831454" y="1095508"/>
                <a:ext cx="1901535" cy="47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800" b="1" i="1" dirty="0"/>
                  <a:t>Ratio</a:t>
                </a:r>
                <a:r>
                  <a:rPr lang="es-ES_tradnl" sz="16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_tradnl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𝑳𝒐𝒘𝒆𝒓</m:t>
                        </m:r>
                      </m:num>
                      <m:den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𝑯𝒊𝒈𝒉𝒆𝒓</m:t>
                        </m:r>
                      </m:den>
                    </m:f>
                  </m:oMath>
                </a14:m>
                <a:endParaRPr lang="es-ES_tradnl" sz="1600" b="1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DF6AB96-0702-684D-9DEC-5861023DB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454" y="1095508"/>
                <a:ext cx="1901535" cy="478336"/>
              </a:xfrm>
              <a:prstGeom prst="rect">
                <a:avLst/>
              </a:prstGeom>
              <a:blipFill>
                <a:blip r:embed="rId9"/>
                <a:stretch>
                  <a:fillRect l="-2649" t="-2632" b="-789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66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55;p24">
            <a:extLst>
              <a:ext uri="{FF2B5EF4-FFF2-40B4-BE49-F238E27FC236}">
                <a16:creationId xmlns:a16="http://schemas.microsoft.com/office/drawing/2014/main" id="{FE06AE0A-370F-CC4F-ADC3-4FA3148F0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61" y="0"/>
            <a:ext cx="8757139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3) VISUALIZATION: VERTICAL PROFILE AND OPTIMISATION</a:t>
            </a:r>
            <a:endParaRPr sz="2800" dirty="0"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9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B541ED-06E1-1646-A351-118E4619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78" y="856703"/>
            <a:ext cx="5023310" cy="28256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FB06CA-FDCB-F847-864C-66AF21922C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3" y="1119938"/>
            <a:ext cx="4228570" cy="261835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CCBD804-231E-AB45-978F-49601187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939121" y="3597823"/>
            <a:ext cx="1265758" cy="1452090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916719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1086</Words>
  <Application>Microsoft Macintosh PowerPoint</Application>
  <PresentationFormat>Presentación en pantalla (16:9)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Arial</vt:lpstr>
      <vt:lpstr>Wingdings</vt:lpstr>
      <vt:lpstr>Source Sans Pro</vt:lpstr>
      <vt:lpstr>Roboto Condensed Light</vt:lpstr>
      <vt:lpstr>Arvo</vt:lpstr>
      <vt:lpstr>Helvetica</vt:lpstr>
      <vt:lpstr>Oswald</vt:lpstr>
      <vt:lpstr>Cambria Math</vt:lpstr>
      <vt:lpstr>Roboto Condensed</vt:lpstr>
      <vt:lpstr>Quince template</vt:lpstr>
      <vt:lpstr>Reproducibility and dissemination in the research: a case of study of the bioaerosol dynamics</vt:lpstr>
      <vt:lpstr>AEROBIOLOGY</vt:lpstr>
      <vt:lpstr>BACKGROUND</vt:lpstr>
      <vt:lpstr>useR! in the research: Effect of height on pollen exposure</vt:lpstr>
      <vt:lpstr>DATA PROCESSED</vt:lpstr>
      <vt:lpstr>FLOWCHART</vt:lpstr>
      <vt:lpstr>1) PROCESSING AND FILTERING OF DATA</vt:lpstr>
      <vt:lpstr>2) DATA ANALYSIS</vt:lpstr>
      <vt:lpstr>3) VISUALIZATION: VERTICAL PROFILE AND OPTIMISATION</vt:lpstr>
      <vt:lpstr>4) REPRODUCIBILITY AND DISSEMINATION</vt:lpstr>
      <vt:lpstr>4) REPRODUCIBILITY AND DISSEMINATION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Reproducibility and dissemination in the research: a case of study of the bioaerosol dynamics</dc:title>
  <cp:lastModifiedBy>Jesús Rojo Úbeda</cp:lastModifiedBy>
  <cp:revision>36</cp:revision>
  <dcterms:modified xsi:type="dcterms:W3CDTF">2021-06-22T16:42:48Z</dcterms:modified>
</cp:coreProperties>
</file>